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0691813" cy="75612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>
      <p:cViewPr varScale="1">
        <p:scale>
          <a:sx n="112" d="100"/>
          <a:sy n="112" d="100"/>
        </p:scale>
        <p:origin x="4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7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67606" y="1913901"/>
            <a:ext cx="2758470" cy="3311394"/>
          </a:xfrm>
          <a:custGeom>
            <a:avLst/>
            <a:gdLst>
              <a:gd name="connsiteX0" fmla="*/ 0 w 2758470"/>
              <a:gd name="connsiteY0" fmla="*/ 0 h 3311394"/>
              <a:gd name="connsiteX1" fmla="*/ 2758470 w 2758470"/>
              <a:gd name="connsiteY1" fmla="*/ 0 h 3311394"/>
              <a:gd name="connsiteX2" fmla="*/ 2758470 w 2758470"/>
              <a:gd name="connsiteY2" fmla="*/ 3311394 h 3311394"/>
              <a:gd name="connsiteX3" fmla="*/ 0 w 2758470"/>
              <a:gd name="connsiteY3" fmla="*/ 3311394 h 3311394"/>
              <a:gd name="connsiteX4" fmla="*/ 0 w 2758470"/>
              <a:gd name="connsiteY4" fmla="*/ 0 h 33113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58470" h="3311394">
                <a:moveTo>
                  <a:pt x="0" y="0"/>
                </a:moveTo>
                <a:lnTo>
                  <a:pt x="2758470" y="0"/>
                </a:lnTo>
                <a:lnTo>
                  <a:pt x="2758470" y="3311394"/>
                </a:lnTo>
                <a:lnTo>
                  <a:pt x="0" y="3311394"/>
                </a:lnTo>
                <a:lnTo>
                  <a:pt x="0" y="0"/>
                </a:lnTo>
              </a:path>
            </a:pathLst>
          </a:custGeom>
          <a:solidFill>
            <a:srgbClr val="759AA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0680700" cy="7556500"/>
          </a:xfrm>
          <a:custGeom>
            <a:avLst/>
            <a:gdLst>
              <a:gd name="connsiteX0" fmla="*/ 0 w 10680700"/>
              <a:gd name="connsiteY0" fmla="*/ 7556500 h 7556500"/>
              <a:gd name="connsiteX1" fmla="*/ 10680700 w 10680700"/>
              <a:gd name="connsiteY1" fmla="*/ 7556500 h 7556500"/>
              <a:gd name="connsiteX2" fmla="*/ 10680700 w 10680700"/>
              <a:gd name="connsiteY2" fmla="*/ 0 h 7556500"/>
              <a:gd name="connsiteX3" fmla="*/ 0 w 10680700"/>
              <a:gd name="connsiteY3" fmla="*/ 0 h 7556500"/>
              <a:gd name="connsiteX4" fmla="*/ 0 w 10680700"/>
              <a:gd name="connsiteY4" fmla="*/ 7556500 h 755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7556500">
                <a:moveTo>
                  <a:pt x="0" y="7556500"/>
                </a:moveTo>
                <a:lnTo>
                  <a:pt x="10680700" y="7556500"/>
                </a:lnTo>
                <a:lnTo>
                  <a:pt x="10680700" y="0"/>
                </a:lnTo>
                <a:lnTo>
                  <a:pt x="0" y="0"/>
                </a:lnTo>
                <a:lnTo>
                  <a:pt x="0" y="7556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396328" y="2062386"/>
            <a:ext cx="19790" cy="3015898"/>
          </a:xfrm>
          <a:custGeom>
            <a:avLst/>
            <a:gdLst>
              <a:gd name="connsiteX0" fmla="*/ 9895 w 19790"/>
              <a:gd name="connsiteY0" fmla="*/ 0 h 3015898"/>
              <a:gd name="connsiteX1" fmla="*/ 9895 w 19790"/>
              <a:gd name="connsiteY1" fmla="*/ 3015898 h 3015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790" h="3015898">
                <a:moveTo>
                  <a:pt x="9895" y="0"/>
                </a:moveTo>
                <a:lnTo>
                  <a:pt x="9895" y="3015898"/>
                </a:lnTo>
              </a:path>
            </a:pathLst>
          </a:custGeom>
          <a:ln w="12700">
            <a:solidFill>
              <a:srgbClr val="CFC60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71823" y="2053247"/>
            <a:ext cx="2648862" cy="21324"/>
          </a:xfrm>
          <a:custGeom>
            <a:avLst/>
            <a:gdLst>
              <a:gd name="connsiteX0" fmla="*/ 0 w 2648862"/>
              <a:gd name="connsiteY0" fmla="*/ 10662 h 21324"/>
              <a:gd name="connsiteX1" fmla="*/ 2648862 w 2648862"/>
              <a:gd name="connsiteY1" fmla="*/ 10662 h 21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48862" h="21324">
                <a:moveTo>
                  <a:pt x="0" y="10662"/>
                </a:moveTo>
                <a:lnTo>
                  <a:pt x="2648862" y="10662"/>
                </a:lnTo>
              </a:path>
            </a:pathLst>
          </a:custGeom>
          <a:ln w="12700">
            <a:solidFill>
              <a:srgbClr val="CFC60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71823" y="5072192"/>
            <a:ext cx="2648862" cy="21324"/>
          </a:xfrm>
          <a:custGeom>
            <a:avLst/>
            <a:gdLst>
              <a:gd name="connsiteX0" fmla="*/ 0 w 2648862"/>
              <a:gd name="connsiteY0" fmla="*/ 10662 h 21324"/>
              <a:gd name="connsiteX1" fmla="*/ 2648862 w 2648862"/>
              <a:gd name="connsiteY1" fmla="*/ 10662 h 21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48862" h="21324">
                <a:moveTo>
                  <a:pt x="0" y="10662"/>
                </a:moveTo>
                <a:lnTo>
                  <a:pt x="2648862" y="10662"/>
                </a:lnTo>
              </a:path>
            </a:pathLst>
          </a:custGeom>
          <a:ln w="12700">
            <a:solidFill>
              <a:srgbClr val="CFC60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499499" y="2513248"/>
            <a:ext cx="147666" cy="211722"/>
          </a:xfrm>
          <a:custGeom>
            <a:avLst/>
            <a:gdLst>
              <a:gd name="connsiteX0" fmla="*/ 0 w 147666"/>
              <a:gd name="connsiteY0" fmla="*/ 0 h 211722"/>
              <a:gd name="connsiteX1" fmla="*/ 62415 w 147666"/>
              <a:gd name="connsiteY1" fmla="*/ 0 h 211722"/>
              <a:gd name="connsiteX2" fmla="*/ 114175 w 147666"/>
              <a:gd name="connsiteY2" fmla="*/ 15231 h 211722"/>
              <a:gd name="connsiteX3" fmla="*/ 129398 w 147666"/>
              <a:gd name="connsiteY3" fmla="*/ 53311 h 211722"/>
              <a:gd name="connsiteX4" fmla="*/ 123309 w 147666"/>
              <a:gd name="connsiteY4" fmla="*/ 76159 h 211722"/>
              <a:gd name="connsiteX5" fmla="*/ 106563 w 147666"/>
              <a:gd name="connsiteY5" fmla="*/ 95960 h 211722"/>
              <a:gd name="connsiteX6" fmla="*/ 138532 w 147666"/>
              <a:gd name="connsiteY6" fmla="*/ 117284 h 211722"/>
              <a:gd name="connsiteX7" fmla="*/ 147666 w 147666"/>
              <a:gd name="connsiteY7" fmla="*/ 149271 h 211722"/>
              <a:gd name="connsiteX8" fmla="*/ 127876 w 147666"/>
              <a:gd name="connsiteY8" fmla="*/ 194967 h 211722"/>
              <a:gd name="connsiteX9" fmla="*/ 71549 w 147666"/>
              <a:gd name="connsiteY9" fmla="*/ 211722 h 211722"/>
              <a:gd name="connsiteX10" fmla="*/ 0 w 147666"/>
              <a:gd name="connsiteY10" fmla="*/ 211722 h 211722"/>
              <a:gd name="connsiteX11" fmla="*/ 0 w 147666"/>
              <a:gd name="connsiteY11" fmla="*/ 0 h 2117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47666" h="211722">
                <a:moveTo>
                  <a:pt x="0" y="0"/>
                </a:moveTo>
                <a:lnTo>
                  <a:pt x="62415" y="0"/>
                </a:lnTo>
                <a:cubicBezTo>
                  <a:pt x="86773" y="0"/>
                  <a:pt x="105041" y="4569"/>
                  <a:pt x="114175" y="15231"/>
                </a:cubicBezTo>
                <a:cubicBezTo>
                  <a:pt x="123309" y="25893"/>
                  <a:pt x="129398" y="39602"/>
                  <a:pt x="129398" y="53311"/>
                </a:cubicBezTo>
                <a:cubicBezTo>
                  <a:pt x="129398" y="62450"/>
                  <a:pt x="126353" y="70066"/>
                  <a:pt x="123309" y="76159"/>
                </a:cubicBezTo>
                <a:cubicBezTo>
                  <a:pt x="120264" y="82251"/>
                  <a:pt x="114175" y="88344"/>
                  <a:pt x="106563" y="95960"/>
                </a:cubicBezTo>
                <a:cubicBezTo>
                  <a:pt x="121786" y="100529"/>
                  <a:pt x="132443" y="108145"/>
                  <a:pt x="138532" y="117284"/>
                </a:cubicBezTo>
                <a:cubicBezTo>
                  <a:pt x="144621" y="127947"/>
                  <a:pt x="147666" y="138609"/>
                  <a:pt x="147666" y="149271"/>
                </a:cubicBezTo>
                <a:cubicBezTo>
                  <a:pt x="147666" y="169073"/>
                  <a:pt x="140054" y="184304"/>
                  <a:pt x="127876" y="194967"/>
                </a:cubicBezTo>
                <a:cubicBezTo>
                  <a:pt x="114175" y="205629"/>
                  <a:pt x="94384" y="211722"/>
                  <a:pt x="71549" y="211722"/>
                </a:cubicBezTo>
                <a:lnTo>
                  <a:pt x="0" y="211722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251359" y="2513248"/>
            <a:ext cx="118742" cy="211722"/>
          </a:xfrm>
          <a:custGeom>
            <a:avLst/>
            <a:gdLst>
              <a:gd name="connsiteX0" fmla="*/ 0 w 118742"/>
              <a:gd name="connsiteY0" fmla="*/ 0 h 211722"/>
              <a:gd name="connsiteX1" fmla="*/ 118742 w 118742"/>
              <a:gd name="connsiteY1" fmla="*/ 0 h 211722"/>
              <a:gd name="connsiteX2" fmla="*/ 118742 w 118742"/>
              <a:gd name="connsiteY2" fmla="*/ 41125 h 211722"/>
              <a:gd name="connsiteX3" fmla="*/ 45669 w 118742"/>
              <a:gd name="connsiteY3" fmla="*/ 41125 h 211722"/>
              <a:gd name="connsiteX4" fmla="*/ 45669 w 118742"/>
              <a:gd name="connsiteY4" fmla="*/ 83774 h 211722"/>
              <a:gd name="connsiteX5" fmla="*/ 118742 w 118742"/>
              <a:gd name="connsiteY5" fmla="*/ 83774 h 211722"/>
              <a:gd name="connsiteX6" fmla="*/ 118742 w 118742"/>
              <a:gd name="connsiteY6" fmla="*/ 124900 h 211722"/>
              <a:gd name="connsiteX7" fmla="*/ 45669 w 118742"/>
              <a:gd name="connsiteY7" fmla="*/ 124900 h 211722"/>
              <a:gd name="connsiteX8" fmla="*/ 45669 w 118742"/>
              <a:gd name="connsiteY8" fmla="*/ 169073 h 211722"/>
              <a:gd name="connsiteX9" fmla="*/ 118742 w 118742"/>
              <a:gd name="connsiteY9" fmla="*/ 169073 h 211722"/>
              <a:gd name="connsiteX10" fmla="*/ 118742 w 118742"/>
              <a:gd name="connsiteY10" fmla="*/ 211722 h 211722"/>
              <a:gd name="connsiteX11" fmla="*/ 0 w 118742"/>
              <a:gd name="connsiteY11" fmla="*/ 211722 h 211722"/>
              <a:gd name="connsiteX12" fmla="*/ 0 w 118742"/>
              <a:gd name="connsiteY12" fmla="*/ 0 h 2117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18742" h="211722">
                <a:moveTo>
                  <a:pt x="0" y="0"/>
                </a:moveTo>
                <a:lnTo>
                  <a:pt x="118742" y="0"/>
                </a:lnTo>
                <a:lnTo>
                  <a:pt x="118742" y="41125"/>
                </a:lnTo>
                <a:lnTo>
                  <a:pt x="45669" y="41125"/>
                </a:lnTo>
                <a:lnTo>
                  <a:pt x="45669" y="83774"/>
                </a:lnTo>
                <a:lnTo>
                  <a:pt x="118742" y="83774"/>
                </a:lnTo>
                <a:lnTo>
                  <a:pt x="118742" y="124900"/>
                </a:lnTo>
                <a:lnTo>
                  <a:pt x="45669" y="124900"/>
                </a:lnTo>
                <a:lnTo>
                  <a:pt x="45669" y="169073"/>
                </a:lnTo>
                <a:lnTo>
                  <a:pt x="118742" y="169073"/>
                </a:lnTo>
                <a:lnTo>
                  <a:pt x="118742" y="211722"/>
                </a:lnTo>
                <a:lnTo>
                  <a:pt x="0" y="211722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036709" y="2513248"/>
            <a:ext cx="165934" cy="211722"/>
          </a:xfrm>
          <a:custGeom>
            <a:avLst/>
            <a:gdLst>
              <a:gd name="connsiteX0" fmla="*/ 0 w 165934"/>
              <a:gd name="connsiteY0" fmla="*/ 0 h 211722"/>
              <a:gd name="connsiteX1" fmla="*/ 45670 w 165934"/>
              <a:gd name="connsiteY1" fmla="*/ 0 h 211722"/>
              <a:gd name="connsiteX2" fmla="*/ 45670 w 165934"/>
              <a:gd name="connsiteY2" fmla="*/ 80728 h 211722"/>
              <a:gd name="connsiteX3" fmla="*/ 120264 w 165934"/>
              <a:gd name="connsiteY3" fmla="*/ 80728 h 211722"/>
              <a:gd name="connsiteX4" fmla="*/ 120264 w 165934"/>
              <a:gd name="connsiteY4" fmla="*/ 0 h 211722"/>
              <a:gd name="connsiteX5" fmla="*/ 165934 w 165934"/>
              <a:gd name="connsiteY5" fmla="*/ 0 h 211722"/>
              <a:gd name="connsiteX6" fmla="*/ 165934 w 165934"/>
              <a:gd name="connsiteY6" fmla="*/ 211722 h 211722"/>
              <a:gd name="connsiteX7" fmla="*/ 120264 w 165934"/>
              <a:gd name="connsiteY7" fmla="*/ 211722 h 211722"/>
              <a:gd name="connsiteX8" fmla="*/ 120264 w 165934"/>
              <a:gd name="connsiteY8" fmla="*/ 126424 h 211722"/>
              <a:gd name="connsiteX9" fmla="*/ 45670 w 165934"/>
              <a:gd name="connsiteY9" fmla="*/ 126424 h 211722"/>
              <a:gd name="connsiteX10" fmla="*/ 45670 w 165934"/>
              <a:gd name="connsiteY10" fmla="*/ 211722 h 211722"/>
              <a:gd name="connsiteX11" fmla="*/ 0 w 165934"/>
              <a:gd name="connsiteY11" fmla="*/ 211722 h 211722"/>
              <a:gd name="connsiteX12" fmla="*/ 0 w 165934"/>
              <a:gd name="connsiteY12" fmla="*/ 0 h 2117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65934" h="211722">
                <a:moveTo>
                  <a:pt x="0" y="0"/>
                </a:moveTo>
                <a:lnTo>
                  <a:pt x="45670" y="0"/>
                </a:lnTo>
                <a:lnTo>
                  <a:pt x="45670" y="80728"/>
                </a:lnTo>
                <a:lnTo>
                  <a:pt x="120264" y="80728"/>
                </a:lnTo>
                <a:lnTo>
                  <a:pt x="120264" y="0"/>
                </a:lnTo>
                <a:lnTo>
                  <a:pt x="165934" y="0"/>
                </a:lnTo>
                <a:lnTo>
                  <a:pt x="165934" y="211722"/>
                </a:lnTo>
                <a:lnTo>
                  <a:pt x="120264" y="211722"/>
                </a:lnTo>
                <a:lnTo>
                  <a:pt x="120264" y="126424"/>
                </a:lnTo>
                <a:lnTo>
                  <a:pt x="45670" y="126424"/>
                </a:lnTo>
                <a:lnTo>
                  <a:pt x="45670" y="211722"/>
                </a:lnTo>
                <a:lnTo>
                  <a:pt x="0" y="211722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61641" y="2513248"/>
            <a:ext cx="141577" cy="211722"/>
          </a:xfrm>
          <a:custGeom>
            <a:avLst/>
            <a:gdLst>
              <a:gd name="connsiteX0" fmla="*/ 0 w 141577"/>
              <a:gd name="connsiteY0" fmla="*/ 0 h 211722"/>
              <a:gd name="connsiteX1" fmla="*/ 141577 w 141577"/>
              <a:gd name="connsiteY1" fmla="*/ 0 h 211722"/>
              <a:gd name="connsiteX2" fmla="*/ 141577 w 141577"/>
              <a:gd name="connsiteY2" fmla="*/ 44172 h 211722"/>
              <a:gd name="connsiteX3" fmla="*/ 92862 w 141577"/>
              <a:gd name="connsiteY3" fmla="*/ 44172 h 211722"/>
              <a:gd name="connsiteX4" fmla="*/ 92862 w 141577"/>
              <a:gd name="connsiteY4" fmla="*/ 211722 h 211722"/>
              <a:gd name="connsiteX5" fmla="*/ 47192 w 141577"/>
              <a:gd name="connsiteY5" fmla="*/ 211722 h 211722"/>
              <a:gd name="connsiteX6" fmla="*/ 47192 w 141577"/>
              <a:gd name="connsiteY6" fmla="*/ 44172 h 211722"/>
              <a:gd name="connsiteX7" fmla="*/ 0 w 141577"/>
              <a:gd name="connsiteY7" fmla="*/ 44172 h 211722"/>
              <a:gd name="connsiteX8" fmla="*/ 0 w 141577"/>
              <a:gd name="connsiteY8" fmla="*/ 0 h 2117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1577" h="211722">
                <a:moveTo>
                  <a:pt x="0" y="0"/>
                </a:moveTo>
                <a:lnTo>
                  <a:pt x="141577" y="0"/>
                </a:lnTo>
                <a:lnTo>
                  <a:pt x="141577" y="44172"/>
                </a:lnTo>
                <a:lnTo>
                  <a:pt x="92862" y="44172"/>
                </a:lnTo>
                <a:lnTo>
                  <a:pt x="92862" y="211722"/>
                </a:lnTo>
                <a:lnTo>
                  <a:pt x="47192" y="211722"/>
                </a:lnTo>
                <a:lnTo>
                  <a:pt x="47192" y="44172"/>
                </a:lnTo>
                <a:lnTo>
                  <a:pt x="0" y="44172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589491" y="2510202"/>
            <a:ext cx="213126" cy="216291"/>
          </a:xfrm>
          <a:custGeom>
            <a:avLst/>
            <a:gdLst>
              <a:gd name="connsiteX0" fmla="*/ 105041 w 213126"/>
              <a:gd name="connsiteY0" fmla="*/ 0 h 216291"/>
              <a:gd name="connsiteX1" fmla="*/ 182680 w 213126"/>
              <a:gd name="connsiteY1" fmla="*/ 30463 h 216291"/>
              <a:gd name="connsiteX2" fmla="*/ 213126 w 213126"/>
              <a:gd name="connsiteY2" fmla="*/ 108145 h 216291"/>
              <a:gd name="connsiteX3" fmla="*/ 182680 w 213126"/>
              <a:gd name="connsiteY3" fmla="*/ 185828 h 216291"/>
              <a:gd name="connsiteX4" fmla="*/ 105041 w 213126"/>
              <a:gd name="connsiteY4" fmla="*/ 216291 h 216291"/>
              <a:gd name="connsiteX5" fmla="*/ 28924 w 213126"/>
              <a:gd name="connsiteY5" fmla="*/ 185828 h 216291"/>
              <a:gd name="connsiteX6" fmla="*/ 0 w 213126"/>
              <a:gd name="connsiteY6" fmla="*/ 108145 h 216291"/>
              <a:gd name="connsiteX7" fmla="*/ 30446 w 213126"/>
              <a:gd name="connsiteY7" fmla="*/ 30463 h 216291"/>
              <a:gd name="connsiteX8" fmla="*/ 105041 w 213126"/>
              <a:gd name="connsiteY8" fmla="*/ 0 h 216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3126" h="216291">
                <a:moveTo>
                  <a:pt x="105041" y="0"/>
                </a:moveTo>
                <a:cubicBezTo>
                  <a:pt x="135487" y="0"/>
                  <a:pt x="161367" y="10662"/>
                  <a:pt x="182680" y="30463"/>
                </a:cubicBezTo>
                <a:cubicBezTo>
                  <a:pt x="202470" y="51788"/>
                  <a:pt x="213126" y="77682"/>
                  <a:pt x="213126" y="108145"/>
                </a:cubicBezTo>
                <a:cubicBezTo>
                  <a:pt x="213126" y="140132"/>
                  <a:pt x="202470" y="166026"/>
                  <a:pt x="182680" y="185828"/>
                </a:cubicBezTo>
                <a:cubicBezTo>
                  <a:pt x="162889" y="207152"/>
                  <a:pt x="137010" y="216291"/>
                  <a:pt x="105041" y="216291"/>
                </a:cubicBezTo>
                <a:cubicBezTo>
                  <a:pt x="74594" y="216291"/>
                  <a:pt x="50237" y="207152"/>
                  <a:pt x="28924" y="185828"/>
                </a:cubicBezTo>
                <a:cubicBezTo>
                  <a:pt x="9133" y="166026"/>
                  <a:pt x="0" y="140132"/>
                  <a:pt x="0" y="108145"/>
                </a:cubicBezTo>
                <a:cubicBezTo>
                  <a:pt x="0" y="77682"/>
                  <a:pt x="10656" y="51788"/>
                  <a:pt x="30446" y="30463"/>
                </a:cubicBezTo>
                <a:cubicBezTo>
                  <a:pt x="51759" y="10662"/>
                  <a:pt x="76116" y="0"/>
                  <a:pt x="105041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825279" y="2871195"/>
            <a:ext cx="101996" cy="130993"/>
          </a:xfrm>
          <a:custGeom>
            <a:avLst/>
            <a:gdLst>
              <a:gd name="connsiteX0" fmla="*/ 0 w 101996"/>
              <a:gd name="connsiteY0" fmla="*/ 0 h 130993"/>
              <a:gd name="connsiteX1" fmla="*/ 27402 w 101996"/>
              <a:gd name="connsiteY1" fmla="*/ 0 h 130993"/>
              <a:gd name="connsiteX2" fmla="*/ 27402 w 101996"/>
              <a:gd name="connsiteY2" fmla="*/ 50264 h 130993"/>
              <a:gd name="connsiteX3" fmla="*/ 73072 w 101996"/>
              <a:gd name="connsiteY3" fmla="*/ 50264 h 130993"/>
              <a:gd name="connsiteX4" fmla="*/ 73072 w 101996"/>
              <a:gd name="connsiteY4" fmla="*/ 0 h 130993"/>
              <a:gd name="connsiteX5" fmla="*/ 101996 w 101996"/>
              <a:gd name="connsiteY5" fmla="*/ 0 h 130993"/>
              <a:gd name="connsiteX6" fmla="*/ 101996 w 101996"/>
              <a:gd name="connsiteY6" fmla="*/ 130993 h 130993"/>
              <a:gd name="connsiteX7" fmla="*/ 73072 w 101996"/>
              <a:gd name="connsiteY7" fmla="*/ 130993 h 130993"/>
              <a:gd name="connsiteX8" fmla="*/ 73072 w 101996"/>
              <a:gd name="connsiteY8" fmla="*/ 79205 h 130993"/>
              <a:gd name="connsiteX9" fmla="*/ 27402 w 101996"/>
              <a:gd name="connsiteY9" fmla="*/ 79205 h 130993"/>
              <a:gd name="connsiteX10" fmla="*/ 27402 w 101996"/>
              <a:gd name="connsiteY10" fmla="*/ 130993 h 130993"/>
              <a:gd name="connsiteX11" fmla="*/ 0 w 101996"/>
              <a:gd name="connsiteY11" fmla="*/ 130993 h 130993"/>
              <a:gd name="connsiteX12" fmla="*/ 0 w 101996"/>
              <a:gd name="connsiteY12" fmla="*/ 0 h 1309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01996" h="130993">
                <a:moveTo>
                  <a:pt x="0" y="0"/>
                </a:moveTo>
                <a:lnTo>
                  <a:pt x="27402" y="0"/>
                </a:lnTo>
                <a:lnTo>
                  <a:pt x="27402" y="50264"/>
                </a:lnTo>
                <a:lnTo>
                  <a:pt x="73072" y="50264"/>
                </a:lnTo>
                <a:lnTo>
                  <a:pt x="73072" y="0"/>
                </a:lnTo>
                <a:lnTo>
                  <a:pt x="101996" y="0"/>
                </a:lnTo>
                <a:lnTo>
                  <a:pt x="101996" y="130993"/>
                </a:lnTo>
                <a:lnTo>
                  <a:pt x="73072" y="130993"/>
                </a:lnTo>
                <a:lnTo>
                  <a:pt x="73072" y="79205"/>
                </a:lnTo>
                <a:lnTo>
                  <a:pt x="27402" y="79205"/>
                </a:lnTo>
                <a:lnTo>
                  <a:pt x="27402" y="130993"/>
                </a:lnTo>
                <a:lnTo>
                  <a:pt x="0" y="13099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703492" y="2871195"/>
            <a:ext cx="95907" cy="130993"/>
          </a:xfrm>
          <a:custGeom>
            <a:avLst/>
            <a:gdLst>
              <a:gd name="connsiteX0" fmla="*/ 0 w 95907"/>
              <a:gd name="connsiteY0" fmla="*/ 0 h 130993"/>
              <a:gd name="connsiteX1" fmla="*/ 42625 w 95907"/>
              <a:gd name="connsiteY1" fmla="*/ 0 h 130993"/>
              <a:gd name="connsiteX2" fmla="*/ 73072 w 95907"/>
              <a:gd name="connsiteY2" fmla="*/ 10662 h 130993"/>
              <a:gd name="connsiteX3" fmla="*/ 83728 w 95907"/>
              <a:gd name="connsiteY3" fmla="*/ 38079 h 130993"/>
              <a:gd name="connsiteX4" fmla="*/ 79161 w 95907"/>
              <a:gd name="connsiteY4" fmla="*/ 59403 h 130993"/>
              <a:gd name="connsiteX5" fmla="*/ 59371 w 95907"/>
              <a:gd name="connsiteY5" fmla="*/ 76158 h 130993"/>
              <a:gd name="connsiteX6" fmla="*/ 95907 w 95907"/>
              <a:gd name="connsiteY6" fmla="*/ 130993 h 130993"/>
              <a:gd name="connsiteX7" fmla="*/ 63938 w 95907"/>
              <a:gd name="connsiteY7" fmla="*/ 130993 h 130993"/>
              <a:gd name="connsiteX8" fmla="*/ 30446 w 95907"/>
              <a:gd name="connsiteY8" fmla="*/ 80728 h 130993"/>
              <a:gd name="connsiteX9" fmla="*/ 27402 w 95907"/>
              <a:gd name="connsiteY9" fmla="*/ 80728 h 130993"/>
              <a:gd name="connsiteX10" fmla="*/ 27402 w 95907"/>
              <a:gd name="connsiteY10" fmla="*/ 130993 h 130993"/>
              <a:gd name="connsiteX11" fmla="*/ 0 w 95907"/>
              <a:gd name="connsiteY11" fmla="*/ 130993 h 130993"/>
              <a:gd name="connsiteX12" fmla="*/ 0 w 95907"/>
              <a:gd name="connsiteY12" fmla="*/ 0 h 1309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95907" h="130993">
                <a:moveTo>
                  <a:pt x="0" y="0"/>
                </a:moveTo>
                <a:lnTo>
                  <a:pt x="42625" y="0"/>
                </a:lnTo>
                <a:cubicBezTo>
                  <a:pt x="54804" y="0"/>
                  <a:pt x="65460" y="4569"/>
                  <a:pt x="73072" y="10662"/>
                </a:cubicBezTo>
                <a:cubicBezTo>
                  <a:pt x="80683" y="18277"/>
                  <a:pt x="83728" y="27416"/>
                  <a:pt x="83728" y="38079"/>
                </a:cubicBezTo>
                <a:cubicBezTo>
                  <a:pt x="83728" y="45695"/>
                  <a:pt x="82206" y="51788"/>
                  <a:pt x="79161" y="59403"/>
                </a:cubicBezTo>
                <a:cubicBezTo>
                  <a:pt x="76116" y="67019"/>
                  <a:pt x="70027" y="73112"/>
                  <a:pt x="59371" y="76158"/>
                </a:cubicBezTo>
                <a:lnTo>
                  <a:pt x="95907" y="130993"/>
                </a:lnTo>
                <a:lnTo>
                  <a:pt x="63938" y="130993"/>
                </a:lnTo>
                <a:lnTo>
                  <a:pt x="30446" y="80728"/>
                </a:lnTo>
                <a:lnTo>
                  <a:pt x="27402" y="80728"/>
                </a:lnTo>
                <a:lnTo>
                  <a:pt x="27402" y="130993"/>
                </a:lnTo>
                <a:lnTo>
                  <a:pt x="0" y="13099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441651" y="2871195"/>
            <a:ext cx="89817" cy="130993"/>
          </a:xfrm>
          <a:custGeom>
            <a:avLst/>
            <a:gdLst>
              <a:gd name="connsiteX0" fmla="*/ 0 w 89817"/>
              <a:gd name="connsiteY0" fmla="*/ 0 h 130993"/>
              <a:gd name="connsiteX1" fmla="*/ 38058 w 89817"/>
              <a:gd name="connsiteY1" fmla="*/ 0 h 130993"/>
              <a:gd name="connsiteX2" fmla="*/ 70027 w 89817"/>
              <a:gd name="connsiteY2" fmla="*/ 10662 h 130993"/>
              <a:gd name="connsiteX3" fmla="*/ 77639 w 89817"/>
              <a:gd name="connsiteY3" fmla="*/ 33509 h 130993"/>
              <a:gd name="connsiteX4" fmla="*/ 74594 w 89817"/>
              <a:gd name="connsiteY4" fmla="*/ 47218 h 130993"/>
              <a:gd name="connsiteX5" fmla="*/ 65460 w 89817"/>
              <a:gd name="connsiteY5" fmla="*/ 59403 h 130993"/>
              <a:gd name="connsiteX6" fmla="*/ 83728 w 89817"/>
              <a:gd name="connsiteY6" fmla="*/ 73112 h 130993"/>
              <a:gd name="connsiteX7" fmla="*/ 89817 w 89817"/>
              <a:gd name="connsiteY7" fmla="*/ 92913 h 130993"/>
              <a:gd name="connsiteX8" fmla="*/ 77639 w 89817"/>
              <a:gd name="connsiteY8" fmla="*/ 120331 h 130993"/>
              <a:gd name="connsiteX9" fmla="*/ 42625 w 89817"/>
              <a:gd name="connsiteY9" fmla="*/ 130993 h 130993"/>
              <a:gd name="connsiteX10" fmla="*/ 0 w 89817"/>
              <a:gd name="connsiteY10" fmla="*/ 130993 h 130993"/>
              <a:gd name="connsiteX11" fmla="*/ 0 w 89817"/>
              <a:gd name="connsiteY11" fmla="*/ 0 h 1309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89817" h="130993">
                <a:moveTo>
                  <a:pt x="0" y="0"/>
                </a:moveTo>
                <a:lnTo>
                  <a:pt x="38058" y="0"/>
                </a:lnTo>
                <a:cubicBezTo>
                  <a:pt x="53281" y="0"/>
                  <a:pt x="63937" y="4569"/>
                  <a:pt x="70027" y="10662"/>
                </a:cubicBezTo>
                <a:cubicBezTo>
                  <a:pt x="76116" y="16754"/>
                  <a:pt x="77639" y="24370"/>
                  <a:pt x="77639" y="33509"/>
                </a:cubicBezTo>
                <a:cubicBezTo>
                  <a:pt x="77639" y="39602"/>
                  <a:pt x="77639" y="44172"/>
                  <a:pt x="74594" y="47218"/>
                </a:cubicBezTo>
                <a:cubicBezTo>
                  <a:pt x="73071" y="51788"/>
                  <a:pt x="70027" y="56357"/>
                  <a:pt x="65460" y="59403"/>
                </a:cubicBezTo>
                <a:cubicBezTo>
                  <a:pt x="74594" y="62450"/>
                  <a:pt x="80683" y="67019"/>
                  <a:pt x="83728" y="73112"/>
                </a:cubicBezTo>
                <a:cubicBezTo>
                  <a:pt x="88295" y="79205"/>
                  <a:pt x="89817" y="85297"/>
                  <a:pt x="89817" y="92913"/>
                </a:cubicBezTo>
                <a:cubicBezTo>
                  <a:pt x="89817" y="105099"/>
                  <a:pt x="85250" y="114238"/>
                  <a:pt x="77639" y="120331"/>
                </a:cubicBezTo>
                <a:cubicBezTo>
                  <a:pt x="68505" y="127947"/>
                  <a:pt x="57848" y="130993"/>
                  <a:pt x="42625" y="130993"/>
                </a:cubicBezTo>
                <a:lnTo>
                  <a:pt x="0" y="13099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310730" y="2871195"/>
            <a:ext cx="101996" cy="130993"/>
          </a:xfrm>
          <a:custGeom>
            <a:avLst/>
            <a:gdLst>
              <a:gd name="connsiteX0" fmla="*/ 0 w 101996"/>
              <a:gd name="connsiteY0" fmla="*/ 0 h 130993"/>
              <a:gd name="connsiteX1" fmla="*/ 27402 w 101996"/>
              <a:gd name="connsiteY1" fmla="*/ 0 h 130993"/>
              <a:gd name="connsiteX2" fmla="*/ 27402 w 101996"/>
              <a:gd name="connsiteY2" fmla="*/ 50264 h 130993"/>
              <a:gd name="connsiteX3" fmla="*/ 73071 w 101996"/>
              <a:gd name="connsiteY3" fmla="*/ 50264 h 130993"/>
              <a:gd name="connsiteX4" fmla="*/ 73071 w 101996"/>
              <a:gd name="connsiteY4" fmla="*/ 0 h 130993"/>
              <a:gd name="connsiteX5" fmla="*/ 101996 w 101996"/>
              <a:gd name="connsiteY5" fmla="*/ 0 h 130993"/>
              <a:gd name="connsiteX6" fmla="*/ 101996 w 101996"/>
              <a:gd name="connsiteY6" fmla="*/ 130993 h 130993"/>
              <a:gd name="connsiteX7" fmla="*/ 73071 w 101996"/>
              <a:gd name="connsiteY7" fmla="*/ 130993 h 130993"/>
              <a:gd name="connsiteX8" fmla="*/ 73071 w 101996"/>
              <a:gd name="connsiteY8" fmla="*/ 79205 h 130993"/>
              <a:gd name="connsiteX9" fmla="*/ 27402 w 101996"/>
              <a:gd name="connsiteY9" fmla="*/ 79205 h 130993"/>
              <a:gd name="connsiteX10" fmla="*/ 27402 w 101996"/>
              <a:gd name="connsiteY10" fmla="*/ 130993 h 130993"/>
              <a:gd name="connsiteX11" fmla="*/ 0 w 101996"/>
              <a:gd name="connsiteY11" fmla="*/ 130993 h 130993"/>
              <a:gd name="connsiteX12" fmla="*/ 0 w 101996"/>
              <a:gd name="connsiteY12" fmla="*/ 0 h 1309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01996" h="130993">
                <a:moveTo>
                  <a:pt x="0" y="0"/>
                </a:moveTo>
                <a:lnTo>
                  <a:pt x="27402" y="0"/>
                </a:lnTo>
                <a:lnTo>
                  <a:pt x="27402" y="50264"/>
                </a:lnTo>
                <a:lnTo>
                  <a:pt x="73071" y="50264"/>
                </a:lnTo>
                <a:lnTo>
                  <a:pt x="73071" y="0"/>
                </a:lnTo>
                <a:lnTo>
                  <a:pt x="101996" y="0"/>
                </a:lnTo>
                <a:lnTo>
                  <a:pt x="101996" y="130993"/>
                </a:lnTo>
                <a:lnTo>
                  <a:pt x="73071" y="130993"/>
                </a:lnTo>
                <a:lnTo>
                  <a:pt x="73071" y="79205"/>
                </a:lnTo>
                <a:lnTo>
                  <a:pt x="27402" y="79205"/>
                </a:lnTo>
                <a:lnTo>
                  <a:pt x="27402" y="130993"/>
                </a:lnTo>
                <a:lnTo>
                  <a:pt x="0" y="13099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109782" y="2871195"/>
            <a:ext cx="27402" cy="130993"/>
          </a:xfrm>
          <a:custGeom>
            <a:avLst/>
            <a:gdLst>
              <a:gd name="connsiteX0" fmla="*/ 13701 w 27402"/>
              <a:gd name="connsiteY0" fmla="*/ 0 h 130993"/>
              <a:gd name="connsiteX1" fmla="*/ 13701 w 27402"/>
              <a:gd name="connsiteY1" fmla="*/ 130993 h 1309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402" h="130993">
                <a:moveTo>
                  <a:pt x="13701" y="0"/>
                </a:moveTo>
                <a:lnTo>
                  <a:pt x="13701" y="130993"/>
                </a:lnTo>
              </a:path>
            </a:pathLst>
          </a:custGeom>
          <a:ln w="25400">
            <a:solidFill>
              <a:srgbClr val="FEFEF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010830" y="2871195"/>
            <a:ext cx="73072" cy="130993"/>
          </a:xfrm>
          <a:custGeom>
            <a:avLst/>
            <a:gdLst>
              <a:gd name="connsiteX0" fmla="*/ 0 w 73072"/>
              <a:gd name="connsiteY0" fmla="*/ 0 h 130993"/>
              <a:gd name="connsiteX1" fmla="*/ 73072 w 73072"/>
              <a:gd name="connsiteY1" fmla="*/ 0 h 130993"/>
              <a:gd name="connsiteX2" fmla="*/ 73072 w 73072"/>
              <a:gd name="connsiteY2" fmla="*/ 25893 h 130993"/>
              <a:gd name="connsiteX3" fmla="*/ 27402 w 73072"/>
              <a:gd name="connsiteY3" fmla="*/ 25893 h 130993"/>
              <a:gd name="connsiteX4" fmla="*/ 27402 w 73072"/>
              <a:gd name="connsiteY4" fmla="*/ 53311 h 130993"/>
              <a:gd name="connsiteX5" fmla="*/ 73072 w 73072"/>
              <a:gd name="connsiteY5" fmla="*/ 53311 h 130993"/>
              <a:gd name="connsiteX6" fmla="*/ 73072 w 73072"/>
              <a:gd name="connsiteY6" fmla="*/ 77682 h 130993"/>
              <a:gd name="connsiteX7" fmla="*/ 27402 w 73072"/>
              <a:gd name="connsiteY7" fmla="*/ 77682 h 130993"/>
              <a:gd name="connsiteX8" fmla="*/ 27402 w 73072"/>
              <a:gd name="connsiteY8" fmla="*/ 105099 h 130993"/>
              <a:gd name="connsiteX9" fmla="*/ 73072 w 73072"/>
              <a:gd name="connsiteY9" fmla="*/ 105099 h 130993"/>
              <a:gd name="connsiteX10" fmla="*/ 73072 w 73072"/>
              <a:gd name="connsiteY10" fmla="*/ 130993 h 130993"/>
              <a:gd name="connsiteX11" fmla="*/ 0 w 73072"/>
              <a:gd name="connsiteY11" fmla="*/ 130993 h 130993"/>
              <a:gd name="connsiteX12" fmla="*/ 0 w 73072"/>
              <a:gd name="connsiteY12" fmla="*/ 0 h 1309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73072" h="130993">
                <a:moveTo>
                  <a:pt x="0" y="0"/>
                </a:moveTo>
                <a:lnTo>
                  <a:pt x="73072" y="0"/>
                </a:lnTo>
                <a:lnTo>
                  <a:pt x="73072" y="25893"/>
                </a:lnTo>
                <a:lnTo>
                  <a:pt x="27402" y="25893"/>
                </a:lnTo>
                <a:lnTo>
                  <a:pt x="27402" y="53311"/>
                </a:lnTo>
                <a:lnTo>
                  <a:pt x="73072" y="53311"/>
                </a:lnTo>
                <a:lnTo>
                  <a:pt x="73072" y="77682"/>
                </a:lnTo>
                <a:lnTo>
                  <a:pt x="27402" y="77682"/>
                </a:lnTo>
                <a:lnTo>
                  <a:pt x="27402" y="105099"/>
                </a:lnTo>
                <a:lnTo>
                  <a:pt x="73072" y="105099"/>
                </a:lnTo>
                <a:lnTo>
                  <a:pt x="73072" y="130993"/>
                </a:lnTo>
                <a:lnTo>
                  <a:pt x="0" y="13099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66208" y="2871195"/>
            <a:ext cx="114175" cy="130993"/>
          </a:xfrm>
          <a:custGeom>
            <a:avLst/>
            <a:gdLst>
              <a:gd name="connsiteX0" fmla="*/ 0 w 114175"/>
              <a:gd name="connsiteY0" fmla="*/ 0 h 130993"/>
              <a:gd name="connsiteX1" fmla="*/ 27401 w 114175"/>
              <a:gd name="connsiteY1" fmla="*/ 0 h 130993"/>
              <a:gd name="connsiteX2" fmla="*/ 86773 w 114175"/>
              <a:gd name="connsiteY2" fmla="*/ 83774 h 130993"/>
              <a:gd name="connsiteX3" fmla="*/ 86773 w 114175"/>
              <a:gd name="connsiteY3" fmla="*/ 0 h 130993"/>
              <a:gd name="connsiteX4" fmla="*/ 114175 w 114175"/>
              <a:gd name="connsiteY4" fmla="*/ 0 h 130993"/>
              <a:gd name="connsiteX5" fmla="*/ 114175 w 114175"/>
              <a:gd name="connsiteY5" fmla="*/ 130993 h 130993"/>
              <a:gd name="connsiteX6" fmla="*/ 86773 w 114175"/>
              <a:gd name="connsiteY6" fmla="*/ 130993 h 130993"/>
              <a:gd name="connsiteX7" fmla="*/ 27401 w 114175"/>
              <a:gd name="connsiteY7" fmla="*/ 47218 h 130993"/>
              <a:gd name="connsiteX8" fmla="*/ 27401 w 114175"/>
              <a:gd name="connsiteY8" fmla="*/ 130993 h 130993"/>
              <a:gd name="connsiteX9" fmla="*/ 0 w 114175"/>
              <a:gd name="connsiteY9" fmla="*/ 130993 h 130993"/>
              <a:gd name="connsiteX10" fmla="*/ 0 w 114175"/>
              <a:gd name="connsiteY10" fmla="*/ 0 h 1309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14175" h="130993">
                <a:moveTo>
                  <a:pt x="0" y="0"/>
                </a:moveTo>
                <a:lnTo>
                  <a:pt x="27401" y="0"/>
                </a:lnTo>
                <a:lnTo>
                  <a:pt x="86773" y="83774"/>
                </a:lnTo>
                <a:lnTo>
                  <a:pt x="86773" y="0"/>
                </a:lnTo>
                <a:lnTo>
                  <a:pt x="114175" y="0"/>
                </a:lnTo>
                <a:lnTo>
                  <a:pt x="114175" y="130993"/>
                </a:lnTo>
                <a:lnTo>
                  <a:pt x="86773" y="130993"/>
                </a:lnTo>
                <a:lnTo>
                  <a:pt x="27401" y="47218"/>
                </a:lnTo>
                <a:lnTo>
                  <a:pt x="27401" y="130993"/>
                </a:lnTo>
                <a:lnTo>
                  <a:pt x="0" y="13099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103866" y="2871195"/>
            <a:ext cx="130920" cy="132516"/>
          </a:xfrm>
          <a:custGeom>
            <a:avLst/>
            <a:gdLst>
              <a:gd name="connsiteX0" fmla="*/ 63937 w 130920"/>
              <a:gd name="connsiteY0" fmla="*/ 0 h 132516"/>
              <a:gd name="connsiteX1" fmla="*/ 112652 w 130920"/>
              <a:gd name="connsiteY1" fmla="*/ 18277 h 132516"/>
              <a:gd name="connsiteX2" fmla="*/ 130920 w 130920"/>
              <a:gd name="connsiteY2" fmla="*/ 65496 h 132516"/>
              <a:gd name="connsiteX3" fmla="*/ 112652 w 130920"/>
              <a:gd name="connsiteY3" fmla="*/ 112715 h 132516"/>
              <a:gd name="connsiteX4" fmla="*/ 65460 w 130920"/>
              <a:gd name="connsiteY4" fmla="*/ 132516 h 132516"/>
              <a:gd name="connsiteX5" fmla="*/ 18267 w 130920"/>
              <a:gd name="connsiteY5" fmla="*/ 112715 h 132516"/>
              <a:gd name="connsiteX6" fmla="*/ 0 w 130920"/>
              <a:gd name="connsiteY6" fmla="*/ 65496 h 132516"/>
              <a:gd name="connsiteX7" fmla="*/ 19790 w 130920"/>
              <a:gd name="connsiteY7" fmla="*/ 18277 h 132516"/>
              <a:gd name="connsiteX8" fmla="*/ 63937 w 130920"/>
              <a:gd name="connsiteY8" fmla="*/ 0 h 132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0920" h="132516">
                <a:moveTo>
                  <a:pt x="63937" y="0"/>
                </a:moveTo>
                <a:cubicBezTo>
                  <a:pt x="83728" y="0"/>
                  <a:pt x="98951" y="6092"/>
                  <a:pt x="112652" y="18277"/>
                </a:cubicBezTo>
                <a:cubicBezTo>
                  <a:pt x="124831" y="30463"/>
                  <a:pt x="130920" y="47218"/>
                  <a:pt x="130920" y="65496"/>
                </a:cubicBezTo>
                <a:cubicBezTo>
                  <a:pt x="130920" y="85297"/>
                  <a:pt x="124831" y="100529"/>
                  <a:pt x="112652" y="112715"/>
                </a:cubicBezTo>
                <a:cubicBezTo>
                  <a:pt x="100474" y="126423"/>
                  <a:pt x="83728" y="132516"/>
                  <a:pt x="65460" y="132516"/>
                </a:cubicBezTo>
                <a:cubicBezTo>
                  <a:pt x="45669" y="132516"/>
                  <a:pt x="30446" y="126423"/>
                  <a:pt x="18267" y="112715"/>
                </a:cubicBezTo>
                <a:cubicBezTo>
                  <a:pt x="6089" y="100529"/>
                  <a:pt x="0" y="85297"/>
                  <a:pt x="0" y="65496"/>
                </a:cubicBezTo>
                <a:cubicBezTo>
                  <a:pt x="0" y="45695"/>
                  <a:pt x="6089" y="30463"/>
                  <a:pt x="19790" y="18277"/>
                </a:cubicBezTo>
                <a:cubicBezTo>
                  <a:pt x="31968" y="6092"/>
                  <a:pt x="47192" y="0"/>
                  <a:pt x="63937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951633" y="2871195"/>
            <a:ext cx="130920" cy="132516"/>
          </a:xfrm>
          <a:custGeom>
            <a:avLst/>
            <a:gdLst>
              <a:gd name="connsiteX0" fmla="*/ 63937 w 130920"/>
              <a:gd name="connsiteY0" fmla="*/ 0 h 132516"/>
              <a:gd name="connsiteX1" fmla="*/ 112652 w 130920"/>
              <a:gd name="connsiteY1" fmla="*/ 18277 h 132516"/>
              <a:gd name="connsiteX2" fmla="*/ 130920 w 130920"/>
              <a:gd name="connsiteY2" fmla="*/ 65496 h 132516"/>
              <a:gd name="connsiteX3" fmla="*/ 112652 w 130920"/>
              <a:gd name="connsiteY3" fmla="*/ 112715 h 132516"/>
              <a:gd name="connsiteX4" fmla="*/ 65460 w 130920"/>
              <a:gd name="connsiteY4" fmla="*/ 132516 h 132516"/>
              <a:gd name="connsiteX5" fmla="*/ 18267 w 130920"/>
              <a:gd name="connsiteY5" fmla="*/ 112715 h 132516"/>
              <a:gd name="connsiteX6" fmla="*/ 0 w 130920"/>
              <a:gd name="connsiteY6" fmla="*/ 65496 h 132516"/>
              <a:gd name="connsiteX7" fmla="*/ 19790 w 130920"/>
              <a:gd name="connsiteY7" fmla="*/ 18277 h 132516"/>
              <a:gd name="connsiteX8" fmla="*/ 63937 w 130920"/>
              <a:gd name="connsiteY8" fmla="*/ 0 h 132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0920" h="132516">
                <a:moveTo>
                  <a:pt x="63937" y="0"/>
                </a:moveTo>
                <a:cubicBezTo>
                  <a:pt x="83728" y="0"/>
                  <a:pt x="98951" y="6092"/>
                  <a:pt x="112652" y="18277"/>
                </a:cubicBezTo>
                <a:cubicBezTo>
                  <a:pt x="124831" y="30463"/>
                  <a:pt x="130920" y="47218"/>
                  <a:pt x="130920" y="65496"/>
                </a:cubicBezTo>
                <a:cubicBezTo>
                  <a:pt x="130920" y="85297"/>
                  <a:pt x="124831" y="100529"/>
                  <a:pt x="112652" y="112715"/>
                </a:cubicBezTo>
                <a:cubicBezTo>
                  <a:pt x="100473" y="126423"/>
                  <a:pt x="83728" y="132516"/>
                  <a:pt x="65460" y="132516"/>
                </a:cubicBezTo>
                <a:cubicBezTo>
                  <a:pt x="45669" y="132516"/>
                  <a:pt x="30446" y="126423"/>
                  <a:pt x="18267" y="112715"/>
                </a:cubicBezTo>
                <a:cubicBezTo>
                  <a:pt x="6089" y="100529"/>
                  <a:pt x="0" y="85297"/>
                  <a:pt x="0" y="65496"/>
                </a:cubicBezTo>
                <a:cubicBezTo>
                  <a:pt x="0" y="45695"/>
                  <a:pt x="6089" y="30463"/>
                  <a:pt x="19790" y="18277"/>
                </a:cubicBezTo>
                <a:cubicBezTo>
                  <a:pt x="31968" y="6092"/>
                  <a:pt x="47192" y="0"/>
                  <a:pt x="63937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546692" y="2871195"/>
            <a:ext cx="130920" cy="132516"/>
          </a:xfrm>
          <a:custGeom>
            <a:avLst/>
            <a:gdLst>
              <a:gd name="connsiteX0" fmla="*/ 63938 w 130920"/>
              <a:gd name="connsiteY0" fmla="*/ 0 h 132516"/>
              <a:gd name="connsiteX1" fmla="*/ 112652 w 130920"/>
              <a:gd name="connsiteY1" fmla="*/ 18277 h 132516"/>
              <a:gd name="connsiteX2" fmla="*/ 130920 w 130920"/>
              <a:gd name="connsiteY2" fmla="*/ 65496 h 132516"/>
              <a:gd name="connsiteX3" fmla="*/ 112652 w 130920"/>
              <a:gd name="connsiteY3" fmla="*/ 112715 h 132516"/>
              <a:gd name="connsiteX4" fmla="*/ 65460 w 130920"/>
              <a:gd name="connsiteY4" fmla="*/ 132516 h 132516"/>
              <a:gd name="connsiteX5" fmla="*/ 18267 w 130920"/>
              <a:gd name="connsiteY5" fmla="*/ 112715 h 132516"/>
              <a:gd name="connsiteX6" fmla="*/ 0 w 130920"/>
              <a:gd name="connsiteY6" fmla="*/ 65496 h 132516"/>
              <a:gd name="connsiteX7" fmla="*/ 19790 w 130920"/>
              <a:gd name="connsiteY7" fmla="*/ 18277 h 132516"/>
              <a:gd name="connsiteX8" fmla="*/ 63938 w 130920"/>
              <a:gd name="connsiteY8" fmla="*/ 0 h 132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0920" h="132516">
                <a:moveTo>
                  <a:pt x="63938" y="0"/>
                </a:moveTo>
                <a:cubicBezTo>
                  <a:pt x="83728" y="0"/>
                  <a:pt x="98951" y="6092"/>
                  <a:pt x="112652" y="18277"/>
                </a:cubicBezTo>
                <a:cubicBezTo>
                  <a:pt x="124831" y="30463"/>
                  <a:pt x="130920" y="47218"/>
                  <a:pt x="130920" y="65496"/>
                </a:cubicBezTo>
                <a:cubicBezTo>
                  <a:pt x="130920" y="85297"/>
                  <a:pt x="124831" y="100529"/>
                  <a:pt x="112652" y="112715"/>
                </a:cubicBezTo>
                <a:cubicBezTo>
                  <a:pt x="100474" y="126423"/>
                  <a:pt x="83728" y="132516"/>
                  <a:pt x="65460" y="132516"/>
                </a:cubicBezTo>
                <a:cubicBezTo>
                  <a:pt x="45669" y="132516"/>
                  <a:pt x="30446" y="126423"/>
                  <a:pt x="18267" y="112715"/>
                </a:cubicBezTo>
                <a:cubicBezTo>
                  <a:pt x="6089" y="100529"/>
                  <a:pt x="0" y="85297"/>
                  <a:pt x="0" y="65496"/>
                </a:cubicBezTo>
                <a:cubicBezTo>
                  <a:pt x="0" y="45695"/>
                  <a:pt x="6089" y="30463"/>
                  <a:pt x="19790" y="18277"/>
                </a:cubicBezTo>
                <a:cubicBezTo>
                  <a:pt x="31968" y="6092"/>
                  <a:pt x="47192" y="0"/>
                  <a:pt x="63938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382453" y="2869672"/>
            <a:ext cx="85250" cy="134039"/>
          </a:xfrm>
          <a:custGeom>
            <a:avLst/>
            <a:gdLst>
              <a:gd name="connsiteX0" fmla="*/ 45670 w 85250"/>
              <a:gd name="connsiteY0" fmla="*/ 0 h 134039"/>
              <a:gd name="connsiteX1" fmla="*/ 82206 w 85250"/>
              <a:gd name="connsiteY1" fmla="*/ 13708 h 134039"/>
              <a:gd name="connsiteX2" fmla="*/ 63938 w 85250"/>
              <a:gd name="connsiteY2" fmla="*/ 33509 h 134039"/>
              <a:gd name="connsiteX3" fmla="*/ 44147 w 85250"/>
              <a:gd name="connsiteY3" fmla="*/ 24370 h 134039"/>
              <a:gd name="connsiteX4" fmla="*/ 36536 w 85250"/>
              <a:gd name="connsiteY4" fmla="*/ 28940 h 134039"/>
              <a:gd name="connsiteX5" fmla="*/ 33491 w 85250"/>
              <a:gd name="connsiteY5" fmla="*/ 36556 h 134039"/>
              <a:gd name="connsiteX6" fmla="*/ 50237 w 85250"/>
              <a:gd name="connsiteY6" fmla="*/ 53311 h 134039"/>
              <a:gd name="connsiteX7" fmla="*/ 70027 w 85250"/>
              <a:gd name="connsiteY7" fmla="*/ 63973 h 134039"/>
              <a:gd name="connsiteX8" fmla="*/ 80683 w 85250"/>
              <a:gd name="connsiteY8" fmla="*/ 76159 h 134039"/>
              <a:gd name="connsiteX9" fmla="*/ 85250 w 85250"/>
              <a:gd name="connsiteY9" fmla="*/ 92914 h 134039"/>
              <a:gd name="connsiteX10" fmla="*/ 71549 w 85250"/>
              <a:gd name="connsiteY10" fmla="*/ 121854 h 134039"/>
              <a:gd name="connsiteX11" fmla="*/ 39580 w 85250"/>
              <a:gd name="connsiteY11" fmla="*/ 134039 h 134039"/>
              <a:gd name="connsiteX12" fmla="*/ 0 w 85250"/>
              <a:gd name="connsiteY12" fmla="*/ 114238 h 134039"/>
              <a:gd name="connsiteX13" fmla="*/ 18268 w 85250"/>
              <a:gd name="connsiteY13" fmla="*/ 92914 h 134039"/>
              <a:gd name="connsiteX14" fmla="*/ 41103 w 85250"/>
              <a:gd name="connsiteY14" fmla="*/ 106622 h 134039"/>
              <a:gd name="connsiteX15" fmla="*/ 51759 w 85250"/>
              <a:gd name="connsiteY15" fmla="*/ 102053 h 134039"/>
              <a:gd name="connsiteX16" fmla="*/ 56326 w 85250"/>
              <a:gd name="connsiteY16" fmla="*/ 92914 h 134039"/>
              <a:gd name="connsiteX17" fmla="*/ 35013 w 85250"/>
              <a:gd name="connsiteY17" fmla="*/ 74635 h 134039"/>
              <a:gd name="connsiteX18" fmla="*/ 16745 w 85250"/>
              <a:gd name="connsiteY18" fmla="*/ 65496 h 134039"/>
              <a:gd name="connsiteX19" fmla="*/ 9134 w 85250"/>
              <a:gd name="connsiteY19" fmla="*/ 54834 h 134039"/>
              <a:gd name="connsiteX20" fmla="*/ 4567 w 85250"/>
              <a:gd name="connsiteY20" fmla="*/ 39602 h 134039"/>
              <a:gd name="connsiteX21" fmla="*/ 16745 w 85250"/>
              <a:gd name="connsiteY21" fmla="*/ 10662 h 134039"/>
              <a:gd name="connsiteX22" fmla="*/ 45670 w 85250"/>
              <a:gd name="connsiteY22" fmla="*/ 0 h 134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85250" h="134039">
                <a:moveTo>
                  <a:pt x="45670" y="0"/>
                </a:moveTo>
                <a:cubicBezTo>
                  <a:pt x="59371" y="0"/>
                  <a:pt x="71549" y="4569"/>
                  <a:pt x="82206" y="13708"/>
                </a:cubicBezTo>
                <a:lnTo>
                  <a:pt x="63938" y="33509"/>
                </a:lnTo>
                <a:cubicBezTo>
                  <a:pt x="54804" y="27417"/>
                  <a:pt x="48714" y="24370"/>
                  <a:pt x="44147" y="24370"/>
                </a:cubicBezTo>
                <a:cubicBezTo>
                  <a:pt x="41103" y="24370"/>
                  <a:pt x="39580" y="25894"/>
                  <a:pt x="36536" y="28940"/>
                </a:cubicBezTo>
                <a:cubicBezTo>
                  <a:pt x="35013" y="30463"/>
                  <a:pt x="33491" y="33509"/>
                  <a:pt x="33491" y="36556"/>
                </a:cubicBezTo>
                <a:cubicBezTo>
                  <a:pt x="33491" y="42648"/>
                  <a:pt x="39580" y="48741"/>
                  <a:pt x="50237" y="53311"/>
                </a:cubicBezTo>
                <a:cubicBezTo>
                  <a:pt x="59371" y="56357"/>
                  <a:pt x="65460" y="60927"/>
                  <a:pt x="70027" y="63973"/>
                </a:cubicBezTo>
                <a:cubicBezTo>
                  <a:pt x="74594" y="65496"/>
                  <a:pt x="77639" y="70066"/>
                  <a:pt x="80683" y="76159"/>
                </a:cubicBezTo>
                <a:cubicBezTo>
                  <a:pt x="83728" y="80728"/>
                  <a:pt x="85250" y="86821"/>
                  <a:pt x="85250" y="92914"/>
                </a:cubicBezTo>
                <a:cubicBezTo>
                  <a:pt x="85250" y="103576"/>
                  <a:pt x="80683" y="112715"/>
                  <a:pt x="71549" y="121854"/>
                </a:cubicBezTo>
                <a:cubicBezTo>
                  <a:pt x="62415" y="129470"/>
                  <a:pt x="51759" y="134039"/>
                  <a:pt x="39580" y="134039"/>
                </a:cubicBezTo>
                <a:cubicBezTo>
                  <a:pt x="25879" y="134039"/>
                  <a:pt x="13701" y="127947"/>
                  <a:pt x="0" y="114238"/>
                </a:cubicBezTo>
                <a:lnTo>
                  <a:pt x="18268" y="92914"/>
                </a:lnTo>
                <a:cubicBezTo>
                  <a:pt x="27402" y="102053"/>
                  <a:pt x="35013" y="106622"/>
                  <a:pt x="41103" y="106622"/>
                </a:cubicBezTo>
                <a:cubicBezTo>
                  <a:pt x="45670" y="106622"/>
                  <a:pt x="48714" y="105099"/>
                  <a:pt x="51759" y="102053"/>
                </a:cubicBezTo>
                <a:cubicBezTo>
                  <a:pt x="54804" y="99006"/>
                  <a:pt x="56326" y="95960"/>
                  <a:pt x="56326" y="92914"/>
                </a:cubicBezTo>
                <a:cubicBezTo>
                  <a:pt x="56326" y="85298"/>
                  <a:pt x="48714" y="79205"/>
                  <a:pt x="35013" y="74635"/>
                </a:cubicBezTo>
                <a:cubicBezTo>
                  <a:pt x="25879" y="71589"/>
                  <a:pt x="19790" y="68543"/>
                  <a:pt x="16745" y="65496"/>
                </a:cubicBezTo>
                <a:cubicBezTo>
                  <a:pt x="13701" y="63973"/>
                  <a:pt x="10656" y="59404"/>
                  <a:pt x="9134" y="54834"/>
                </a:cubicBezTo>
                <a:cubicBezTo>
                  <a:pt x="6089" y="50264"/>
                  <a:pt x="4567" y="44172"/>
                  <a:pt x="4567" y="39602"/>
                </a:cubicBezTo>
                <a:cubicBezTo>
                  <a:pt x="4567" y="27417"/>
                  <a:pt x="9134" y="18278"/>
                  <a:pt x="16745" y="10662"/>
                </a:cubicBezTo>
                <a:cubicBezTo>
                  <a:pt x="24357" y="4569"/>
                  <a:pt x="33491" y="0"/>
                  <a:pt x="45670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1160019" y="2869672"/>
            <a:ext cx="126353" cy="134039"/>
          </a:xfrm>
          <a:custGeom>
            <a:avLst/>
            <a:gdLst>
              <a:gd name="connsiteX0" fmla="*/ 65460 w 126353"/>
              <a:gd name="connsiteY0" fmla="*/ 0 h 134039"/>
              <a:gd name="connsiteX1" fmla="*/ 117219 w 126353"/>
              <a:gd name="connsiteY1" fmla="*/ 30463 h 134039"/>
              <a:gd name="connsiteX2" fmla="*/ 98951 w 126353"/>
              <a:gd name="connsiteY2" fmla="*/ 47218 h 134039"/>
              <a:gd name="connsiteX3" fmla="*/ 85250 w 126353"/>
              <a:gd name="connsiteY3" fmla="*/ 33509 h 134039"/>
              <a:gd name="connsiteX4" fmla="*/ 66982 w 126353"/>
              <a:gd name="connsiteY4" fmla="*/ 27417 h 134039"/>
              <a:gd name="connsiteX5" fmla="*/ 39580 w 126353"/>
              <a:gd name="connsiteY5" fmla="*/ 39602 h 134039"/>
              <a:gd name="connsiteX6" fmla="*/ 28924 w 126353"/>
              <a:gd name="connsiteY6" fmla="*/ 67019 h 134039"/>
              <a:gd name="connsiteX7" fmla="*/ 39580 w 126353"/>
              <a:gd name="connsiteY7" fmla="*/ 94437 h 134039"/>
              <a:gd name="connsiteX8" fmla="*/ 66982 w 126353"/>
              <a:gd name="connsiteY8" fmla="*/ 106622 h 134039"/>
              <a:gd name="connsiteX9" fmla="*/ 83728 w 126353"/>
              <a:gd name="connsiteY9" fmla="*/ 102053 h 134039"/>
              <a:gd name="connsiteX10" fmla="*/ 97429 w 126353"/>
              <a:gd name="connsiteY10" fmla="*/ 85298 h 134039"/>
              <a:gd name="connsiteX11" fmla="*/ 65460 w 126353"/>
              <a:gd name="connsiteY11" fmla="*/ 85298 h 134039"/>
              <a:gd name="connsiteX12" fmla="*/ 65460 w 126353"/>
              <a:gd name="connsiteY12" fmla="*/ 60927 h 134039"/>
              <a:gd name="connsiteX13" fmla="*/ 126353 w 126353"/>
              <a:gd name="connsiteY13" fmla="*/ 60927 h 134039"/>
              <a:gd name="connsiteX14" fmla="*/ 126353 w 126353"/>
              <a:gd name="connsiteY14" fmla="*/ 77682 h 134039"/>
              <a:gd name="connsiteX15" fmla="*/ 117219 w 126353"/>
              <a:gd name="connsiteY15" fmla="*/ 105099 h 134039"/>
              <a:gd name="connsiteX16" fmla="*/ 92862 w 126353"/>
              <a:gd name="connsiteY16" fmla="*/ 126424 h 134039"/>
              <a:gd name="connsiteX17" fmla="*/ 63938 w 126353"/>
              <a:gd name="connsiteY17" fmla="*/ 134039 h 134039"/>
              <a:gd name="connsiteX18" fmla="*/ 18268 w 126353"/>
              <a:gd name="connsiteY18" fmla="*/ 114238 h 134039"/>
              <a:gd name="connsiteX19" fmla="*/ 0 w 126353"/>
              <a:gd name="connsiteY19" fmla="*/ 65496 h 134039"/>
              <a:gd name="connsiteX20" fmla="*/ 19790 w 126353"/>
              <a:gd name="connsiteY20" fmla="*/ 19801 h 134039"/>
              <a:gd name="connsiteX21" fmla="*/ 65460 w 126353"/>
              <a:gd name="connsiteY21" fmla="*/ 0 h 134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26353" h="134039">
                <a:moveTo>
                  <a:pt x="65460" y="0"/>
                </a:moveTo>
                <a:cubicBezTo>
                  <a:pt x="88295" y="0"/>
                  <a:pt x="105040" y="10662"/>
                  <a:pt x="117219" y="30463"/>
                </a:cubicBezTo>
                <a:lnTo>
                  <a:pt x="98951" y="47218"/>
                </a:lnTo>
                <a:cubicBezTo>
                  <a:pt x="95907" y="41125"/>
                  <a:pt x="89817" y="36556"/>
                  <a:pt x="85250" y="33509"/>
                </a:cubicBezTo>
                <a:cubicBezTo>
                  <a:pt x="79161" y="28940"/>
                  <a:pt x="73072" y="27417"/>
                  <a:pt x="66982" y="27417"/>
                </a:cubicBezTo>
                <a:cubicBezTo>
                  <a:pt x="56326" y="27417"/>
                  <a:pt x="47192" y="31986"/>
                  <a:pt x="39580" y="39602"/>
                </a:cubicBezTo>
                <a:cubicBezTo>
                  <a:pt x="33491" y="47218"/>
                  <a:pt x="28924" y="56357"/>
                  <a:pt x="28924" y="67019"/>
                </a:cubicBezTo>
                <a:cubicBezTo>
                  <a:pt x="28924" y="77682"/>
                  <a:pt x="33491" y="86821"/>
                  <a:pt x="39580" y="94437"/>
                </a:cubicBezTo>
                <a:cubicBezTo>
                  <a:pt x="47192" y="102053"/>
                  <a:pt x="56326" y="106622"/>
                  <a:pt x="66982" y="106622"/>
                </a:cubicBezTo>
                <a:cubicBezTo>
                  <a:pt x="73072" y="106622"/>
                  <a:pt x="79161" y="105099"/>
                  <a:pt x="83728" y="102053"/>
                </a:cubicBezTo>
                <a:cubicBezTo>
                  <a:pt x="89817" y="99006"/>
                  <a:pt x="92862" y="94437"/>
                  <a:pt x="97429" y="85298"/>
                </a:cubicBezTo>
                <a:lnTo>
                  <a:pt x="65460" y="85298"/>
                </a:lnTo>
                <a:lnTo>
                  <a:pt x="65460" y="60927"/>
                </a:lnTo>
                <a:lnTo>
                  <a:pt x="126353" y="60927"/>
                </a:lnTo>
                <a:lnTo>
                  <a:pt x="126353" y="77682"/>
                </a:lnTo>
                <a:cubicBezTo>
                  <a:pt x="126353" y="85298"/>
                  <a:pt x="123309" y="95960"/>
                  <a:pt x="117219" y="105099"/>
                </a:cubicBezTo>
                <a:cubicBezTo>
                  <a:pt x="111130" y="115761"/>
                  <a:pt x="103518" y="121854"/>
                  <a:pt x="92862" y="126424"/>
                </a:cubicBezTo>
                <a:cubicBezTo>
                  <a:pt x="83728" y="130993"/>
                  <a:pt x="74594" y="134039"/>
                  <a:pt x="63938" y="134039"/>
                </a:cubicBezTo>
                <a:cubicBezTo>
                  <a:pt x="45669" y="134039"/>
                  <a:pt x="30446" y="127947"/>
                  <a:pt x="18268" y="114238"/>
                </a:cubicBezTo>
                <a:cubicBezTo>
                  <a:pt x="6089" y="102053"/>
                  <a:pt x="0" y="85298"/>
                  <a:pt x="0" y="65496"/>
                </a:cubicBezTo>
                <a:cubicBezTo>
                  <a:pt x="0" y="48741"/>
                  <a:pt x="6089" y="31986"/>
                  <a:pt x="19790" y="19801"/>
                </a:cubicBezTo>
                <a:cubicBezTo>
                  <a:pt x="31968" y="7616"/>
                  <a:pt x="47192" y="0"/>
                  <a:pt x="65460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273300"/>
            <a:ext cx="2552700" cy="9398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1600" y="723900"/>
            <a:ext cx="5791200" cy="57531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000" y="469900"/>
            <a:ext cx="9436100" cy="6654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107906" y="5838031"/>
            <a:ext cx="3479800" cy="50141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5400" algn="l"/>
              </a:tabLst>
            </a:pPr>
            <a:r>
              <a:rPr lang="en-US" altLang="zh-CN" sz="1403" b="1" dirty="0">
                <a:solidFill>
                  <a:srgbClr val="2B2B2B"/>
                </a:solidFill>
                <a:cs typeface="Gill Sans" pitchFamily="18" charset="0"/>
              </a:rPr>
              <a:t>1.</a:t>
            </a:r>
            <a:r>
              <a:rPr lang="en-US" altLang="zh-CN" sz="1403" dirty="0"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2B2B2B"/>
                </a:solidFill>
                <a:cs typeface="Gill Sans" pitchFamily="18" charset="0"/>
              </a:rPr>
              <a:t>Manhattan</a:t>
            </a:r>
            <a:r>
              <a:rPr lang="en-US" altLang="zh-CN" sz="1403" dirty="0"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2B2B2B"/>
                </a:solidFill>
                <a:cs typeface="Gill Sans" pitchFamily="18" charset="0"/>
              </a:rPr>
              <a:t>,</a:t>
            </a:r>
            <a:r>
              <a:rPr lang="en-US" altLang="zh-CN" sz="1403" dirty="0"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2B2B2B"/>
                </a:solidFill>
                <a:cs typeface="Gill Sans" pitchFamily="18" charset="0"/>
              </a:rPr>
              <a:t>2.Brooklyn</a:t>
            </a:r>
            <a:r>
              <a:rPr lang="en-US" altLang="zh-CN" sz="1403" dirty="0"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2B2B2B"/>
                </a:solidFill>
                <a:cs typeface="Gill Sans" pitchFamily="18" charset="0"/>
              </a:rPr>
              <a:t>,</a:t>
            </a:r>
            <a:r>
              <a:rPr lang="en-US" altLang="zh-CN" sz="1403" dirty="0">
                <a:cs typeface="Times New Roman" pitchFamily="18" charset="0"/>
              </a:rPr>
              <a:t>  </a:t>
            </a:r>
            <a:r>
              <a:rPr lang="en-US" altLang="zh-CN" sz="1403" b="1" dirty="0">
                <a:solidFill>
                  <a:srgbClr val="2B2B2B"/>
                </a:solidFill>
                <a:cs typeface="Gill Sans" pitchFamily="18" charset="0"/>
              </a:rPr>
              <a:t>3.</a:t>
            </a:r>
            <a:r>
              <a:rPr lang="en-US" altLang="zh-CN" sz="1403" dirty="0"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2B2B2B"/>
                </a:solidFill>
                <a:cs typeface="Gill Sans" pitchFamily="18" charset="0"/>
              </a:rPr>
              <a:t>Queens</a:t>
            </a:r>
            <a:r>
              <a:rPr lang="en-US" altLang="zh-CN" sz="1403" dirty="0"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2B2B2B"/>
                </a:solidFill>
                <a:cs typeface="Gill Sans" pitchFamily="18" charset="0"/>
              </a:rPr>
              <a:t>,</a:t>
            </a:r>
          </a:p>
          <a:p>
            <a:pPr>
              <a:lnSpc>
                <a:spcPts val="17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2B2B2B"/>
                </a:solidFill>
                <a:cs typeface="Gill Sans" pitchFamily="18" charset="0"/>
              </a:rPr>
              <a:t>4.The</a:t>
            </a:r>
            <a:r>
              <a:rPr lang="en-US" altLang="zh-CN" sz="1403" dirty="0"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2B2B2B"/>
                </a:solidFill>
                <a:cs typeface="Gill Sans" pitchFamily="18" charset="0"/>
              </a:rPr>
              <a:t>Bronx</a:t>
            </a:r>
            <a:r>
              <a:rPr lang="en-US" altLang="zh-CN" sz="1403" dirty="0"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2B2B2B"/>
                </a:solidFill>
                <a:cs typeface="Gill Sans" pitchFamily="18" charset="0"/>
              </a:rPr>
              <a:t>5.</a:t>
            </a:r>
            <a:r>
              <a:rPr lang="en-US" altLang="zh-CN" sz="1403" dirty="0"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2B2B2B"/>
                </a:solidFill>
                <a:cs typeface="Gill Sans" pitchFamily="18" charset="0"/>
              </a:rPr>
              <a:t>Staten</a:t>
            </a:r>
            <a:r>
              <a:rPr lang="en-US" altLang="zh-CN" sz="1403" dirty="0"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2B2B2B"/>
                </a:solidFill>
                <a:cs typeface="Gill Sans" pitchFamily="18" charset="0"/>
              </a:rPr>
              <a:t>Island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63600" y="3187700"/>
            <a:ext cx="1968937" cy="364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2" dirty="0">
                <a:solidFill>
                  <a:srgbClr val="2B2B2B"/>
                </a:solidFill>
                <a:cs typeface="Gill Sans" pitchFamily="18" charset="0"/>
              </a:rPr>
              <a:t>ABC</a:t>
            </a:r>
            <a:r>
              <a:rPr lang="en-US" altLang="zh-CN" sz="2002" dirty="0">
                <a:cs typeface="Times New Roman" pitchFamily="18" charset="0"/>
              </a:rPr>
              <a:t> </a:t>
            </a:r>
            <a:r>
              <a:rPr lang="en-US" altLang="zh-CN" sz="2002" dirty="0">
                <a:solidFill>
                  <a:srgbClr val="2B2B2B"/>
                </a:solidFill>
                <a:cs typeface="Gill Sans" pitchFamily="18" charset="0"/>
              </a:rPr>
              <a:t>Company</a:t>
            </a:r>
            <a:r>
              <a:rPr lang="en-US" altLang="zh-CN" sz="2002" dirty="0">
                <a:cs typeface="Times New Roman" pitchFamily="18" charset="0"/>
              </a:rPr>
              <a:t> </a:t>
            </a:r>
            <a:r>
              <a:rPr lang="en-US" altLang="zh-CN" sz="2002" dirty="0">
                <a:solidFill>
                  <a:srgbClr val="2B2B2B"/>
                </a:solidFill>
                <a:cs typeface="Gill Sans" pitchFamily="18" charset="0"/>
              </a:rPr>
              <a:t>Ltd.,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680700" cy="7556500"/>
          </a:xfrm>
          <a:custGeom>
            <a:avLst/>
            <a:gdLst>
              <a:gd name="connsiteX0" fmla="*/ 0 w 10680700"/>
              <a:gd name="connsiteY0" fmla="*/ 7556500 h 7556500"/>
              <a:gd name="connsiteX1" fmla="*/ 10680700 w 10680700"/>
              <a:gd name="connsiteY1" fmla="*/ 7556500 h 7556500"/>
              <a:gd name="connsiteX2" fmla="*/ 10680700 w 10680700"/>
              <a:gd name="connsiteY2" fmla="*/ 0 h 7556500"/>
              <a:gd name="connsiteX3" fmla="*/ 0 w 10680700"/>
              <a:gd name="connsiteY3" fmla="*/ 0 h 7556500"/>
              <a:gd name="connsiteX4" fmla="*/ 0 w 10680700"/>
              <a:gd name="connsiteY4" fmla="*/ 7556500 h 755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7556500">
                <a:moveTo>
                  <a:pt x="0" y="7556500"/>
                </a:moveTo>
                <a:lnTo>
                  <a:pt x="10680700" y="7556500"/>
                </a:lnTo>
                <a:lnTo>
                  <a:pt x="10680700" y="0"/>
                </a:lnTo>
                <a:lnTo>
                  <a:pt x="0" y="0"/>
                </a:lnTo>
                <a:lnTo>
                  <a:pt x="0" y="7556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473967" y="1311458"/>
            <a:ext cx="286198" cy="293973"/>
          </a:xfrm>
          <a:custGeom>
            <a:avLst/>
            <a:gdLst>
              <a:gd name="connsiteX0" fmla="*/ 117219 w 286198"/>
              <a:gd name="connsiteY0" fmla="*/ 0 h 293973"/>
              <a:gd name="connsiteX1" fmla="*/ 165934 w 286198"/>
              <a:gd name="connsiteY1" fmla="*/ 0 h 293973"/>
              <a:gd name="connsiteX2" fmla="*/ 286198 w 286198"/>
              <a:gd name="connsiteY2" fmla="*/ 293973 h 293973"/>
              <a:gd name="connsiteX3" fmla="*/ 222260 w 286198"/>
              <a:gd name="connsiteY3" fmla="*/ 293973 h 293973"/>
              <a:gd name="connsiteX4" fmla="*/ 199425 w 286198"/>
              <a:gd name="connsiteY4" fmla="*/ 236093 h 293973"/>
              <a:gd name="connsiteX5" fmla="*/ 86773 w 286198"/>
              <a:gd name="connsiteY5" fmla="*/ 236093 h 293973"/>
              <a:gd name="connsiteX6" fmla="*/ 63937 w 286198"/>
              <a:gd name="connsiteY6" fmla="*/ 293973 h 293973"/>
              <a:gd name="connsiteX7" fmla="*/ 0 w 286198"/>
              <a:gd name="connsiteY7" fmla="*/ 293973 h 293973"/>
              <a:gd name="connsiteX8" fmla="*/ 117219 w 286198"/>
              <a:gd name="connsiteY8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86198" h="293973">
                <a:moveTo>
                  <a:pt x="117219" y="0"/>
                </a:moveTo>
                <a:lnTo>
                  <a:pt x="165934" y="0"/>
                </a:lnTo>
                <a:lnTo>
                  <a:pt x="286198" y="293973"/>
                </a:lnTo>
                <a:lnTo>
                  <a:pt x="222260" y="293973"/>
                </a:lnTo>
                <a:lnTo>
                  <a:pt x="199425" y="236093"/>
                </a:lnTo>
                <a:lnTo>
                  <a:pt x="86773" y="236093"/>
                </a:lnTo>
                <a:lnTo>
                  <a:pt x="63937" y="293973"/>
                </a:lnTo>
                <a:lnTo>
                  <a:pt x="0" y="293973"/>
                </a:lnTo>
                <a:lnTo>
                  <a:pt x="117219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24304" y="1311458"/>
            <a:ext cx="242051" cy="293973"/>
          </a:xfrm>
          <a:custGeom>
            <a:avLst/>
            <a:gdLst>
              <a:gd name="connsiteX0" fmla="*/ 0 w 242051"/>
              <a:gd name="connsiteY0" fmla="*/ 0 h 293973"/>
              <a:gd name="connsiteX1" fmla="*/ 100474 w 242051"/>
              <a:gd name="connsiteY1" fmla="*/ 0 h 293973"/>
              <a:gd name="connsiteX2" fmla="*/ 203992 w 242051"/>
              <a:gd name="connsiteY2" fmla="*/ 41125 h 293973"/>
              <a:gd name="connsiteX3" fmla="*/ 242051 w 242051"/>
              <a:gd name="connsiteY3" fmla="*/ 147748 h 293973"/>
              <a:gd name="connsiteX4" fmla="*/ 202470 w 242051"/>
              <a:gd name="connsiteY4" fmla="*/ 252848 h 293973"/>
              <a:gd name="connsiteX5" fmla="*/ 95907 w 242051"/>
              <a:gd name="connsiteY5" fmla="*/ 293973 h 293973"/>
              <a:gd name="connsiteX6" fmla="*/ 0 w 242051"/>
              <a:gd name="connsiteY6" fmla="*/ 293973 h 293973"/>
              <a:gd name="connsiteX7" fmla="*/ 0 w 242051"/>
              <a:gd name="connsiteY7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42051" h="293973">
                <a:moveTo>
                  <a:pt x="0" y="0"/>
                </a:moveTo>
                <a:lnTo>
                  <a:pt x="100474" y="0"/>
                </a:lnTo>
                <a:cubicBezTo>
                  <a:pt x="143099" y="0"/>
                  <a:pt x="178113" y="13708"/>
                  <a:pt x="203992" y="41125"/>
                </a:cubicBezTo>
                <a:cubicBezTo>
                  <a:pt x="229872" y="68543"/>
                  <a:pt x="242051" y="103576"/>
                  <a:pt x="242051" y="147748"/>
                </a:cubicBezTo>
                <a:cubicBezTo>
                  <a:pt x="242051" y="191920"/>
                  <a:pt x="229872" y="226953"/>
                  <a:pt x="202470" y="252848"/>
                </a:cubicBezTo>
                <a:cubicBezTo>
                  <a:pt x="175068" y="280265"/>
                  <a:pt x="140055" y="293973"/>
                  <a:pt x="95907" y="293973"/>
                </a:cubicBez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180678" y="1308412"/>
            <a:ext cx="295332" cy="300066"/>
          </a:xfrm>
          <a:custGeom>
            <a:avLst/>
            <a:gdLst>
              <a:gd name="connsiteX0" fmla="*/ 144621 w 295332"/>
              <a:gd name="connsiteY0" fmla="*/ 0 h 300066"/>
              <a:gd name="connsiteX1" fmla="*/ 252707 w 295332"/>
              <a:gd name="connsiteY1" fmla="*/ 42649 h 300066"/>
              <a:gd name="connsiteX2" fmla="*/ 295332 w 295332"/>
              <a:gd name="connsiteY2" fmla="*/ 150794 h 300066"/>
              <a:gd name="connsiteX3" fmla="*/ 252707 w 295332"/>
              <a:gd name="connsiteY3" fmla="*/ 257417 h 300066"/>
              <a:gd name="connsiteX4" fmla="*/ 146144 w 295332"/>
              <a:gd name="connsiteY4" fmla="*/ 300066 h 300066"/>
              <a:gd name="connsiteX5" fmla="*/ 41103 w 295332"/>
              <a:gd name="connsiteY5" fmla="*/ 257417 h 300066"/>
              <a:gd name="connsiteX6" fmla="*/ 0 w 295332"/>
              <a:gd name="connsiteY6" fmla="*/ 149271 h 300066"/>
              <a:gd name="connsiteX7" fmla="*/ 42625 w 295332"/>
              <a:gd name="connsiteY7" fmla="*/ 42649 h 300066"/>
              <a:gd name="connsiteX8" fmla="*/ 144621 w 295332"/>
              <a:gd name="connsiteY8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332" h="300066">
                <a:moveTo>
                  <a:pt x="144621" y="0"/>
                </a:moveTo>
                <a:cubicBezTo>
                  <a:pt x="188769" y="0"/>
                  <a:pt x="223783" y="15231"/>
                  <a:pt x="252707" y="42649"/>
                </a:cubicBezTo>
                <a:cubicBezTo>
                  <a:pt x="281632" y="71589"/>
                  <a:pt x="295332" y="106622"/>
                  <a:pt x="295332" y="150794"/>
                </a:cubicBezTo>
                <a:cubicBezTo>
                  <a:pt x="295332" y="193444"/>
                  <a:pt x="281632" y="228477"/>
                  <a:pt x="252707" y="257417"/>
                </a:cubicBezTo>
                <a:cubicBezTo>
                  <a:pt x="225306" y="286358"/>
                  <a:pt x="188769" y="300066"/>
                  <a:pt x="146144" y="300066"/>
                </a:cubicBezTo>
                <a:cubicBezTo>
                  <a:pt x="103519" y="300066"/>
                  <a:pt x="68505" y="286358"/>
                  <a:pt x="41103" y="257417"/>
                </a:cubicBezTo>
                <a:cubicBezTo>
                  <a:pt x="13701" y="230000"/>
                  <a:pt x="0" y="193444"/>
                  <a:pt x="0" y="149271"/>
                </a:cubicBezTo>
                <a:cubicBezTo>
                  <a:pt x="0" y="106622"/>
                  <a:pt x="13701" y="71589"/>
                  <a:pt x="42625" y="42649"/>
                </a:cubicBezTo>
                <a:cubicBezTo>
                  <a:pt x="71549" y="15231"/>
                  <a:pt x="105040" y="0"/>
                  <a:pt x="144621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162237" y="1308412"/>
            <a:ext cx="226828" cy="300066"/>
          </a:xfrm>
          <a:custGeom>
            <a:avLst/>
            <a:gdLst>
              <a:gd name="connsiteX0" fmla="*/ 143099 w 226828"/>
              <a:gd name="connsiteY0" fmla="*/ 0 h 300066"/>
              <a:gd name="connsiteX1" fmla="*/ 226828 w 226828"/>
              <a:gd name="connsiteY1" fmla="*/ 19801 h 300066"/>
              <a:gd name="connsiteX2" fmla="*/ 226828 w 226828"/>
              <a:gd name="connsiteY2" fmla="*/ 89867 h 300066"/>
              <a:gd name="connsiteX3" fmla="*/ 143099 w 226828"/>
              <a:gd name="connsiteY3" fmla="*/ 62450 h 300066"/>
              <a:gd name="connsiteX4" fmla="*/ 86773 w 226828"/>
              <a:gd name="connsiteY4" fmla="*/ 86821 h 300066"/>
              <a:gd name="connsiteX5" fmla="*/ 65460 w 226828"/>
              <a:gd name="connsiteY5" fmla="*/ 152318 h 300066"/>
              <a:gd name="connsiteX6" fmla="*/ 88295 w 226828"/>
              <a:gd name="connsiteY6" fmla="*/ 214768 h 300066"/>
              <a:gd name="connsiteX7" fmla="*/ 147666 w 226828"/>
              <a:gd name="connsiteY7" fmla="*/ 239139 h 300066"/>
              <a:gd name="connsiteX8" fmla="*/ 226828 w 226828"/>
              <a:gd name="connsiteY8" fmla="*/ 211722 h 300066"/>
              <a:gd name="connsiteX9" fmla="*/ 226828 w 226828"/>
              <a:gd name="connsiteY9" fmla="*/ 283311 h 300066"/>
              <a:gd name="connsiteX10" fmla="*/ 141577 w 226828"/>
              <a:gd name="connsiteY10" fmla="*/ 300066 h 300066"/>
              <a:gd name="connsiteX11" fmla="*/ 41102 w 226828"/>
              <a:gd name="connsiteY11" fmla="*/ 257417 h 300066"/>
              <a:gd name="connsiteX12" fmla="*/ 0 w 226828"/>
              <a:gd name="connsiteY12" fmla="*/ 150794 h 300066"/>
              <a:gd name="connsiteX13" fmla="*/ 41102 w 226828"/>
              <a:gd name="connsiteY13" fmla="*/ 44172 h 300066"/>
              <a:gd name="connsiteX14" fmla="*/ 143099 w 226828"/>
              <a:gd name="connsiteY14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26828" h="300066">
                <a:moveTo>
                  <a:pt x="143099" y="0"/>
                </a:moveTo>
                <a:cubicBezTo>
                  <a:pt x="168979" y="0"/>
                  <a:pt x="197903" y="6092"/>
                  <a:pt x="226828" y="19801"/>
                </a:cubicBezTo>
                <a:lnTo>
                  <a:pt x="226828" y="89867"/>
                </a:lnTo>
                <a:cubicBezTo>
                  <a:pt x="194858" y="71589"/>
                  <a:pt x="167456" y="62450"/>
                  <a:pt x="143099" y="62450"/>
                </a:cubicBezTo>
                <a:cubicBezTo>
                  <a:pt x="120264" y="62450"/>
                  <a:pt x="100474" y="70066"/>
                  <a:pt x="86773" y="86821"/>
                </a:cubicBezTo>
                <a:cubicBezTo>
                  <a:pt x="73071" y="103576"/>
                  <a:pt x="65460" y="124900"/>
                  <a:pt x="65460" y="152318"/>
                </a:cubicBezTo>
                <a:cubicBezTo>
                  <a:pt x="65460" y="178212"/>
                  <a:pt x="73071" y="199536"/>
                  <a:pt x="88295" y="214768"/>
                </a:cubicBezTo>
                <a:cubicBezTo>
                  <a:pt x="103518" y="231523"/>
                  <a:pt x="123309" y="239139"/>
                  <a:pt x="147666" y="239139"/>
                </a:cubicBezTo>
                <a:cubicBezTo>
                  <a:pt x="170502" y="239139"/>
                  <a:pt x="196381" y="230000"/>
                  <a:pt x="226828" y="211722"/>
                </a:cubicBezTo>
                <a:lnTo>
                  <a:pt x="226828" y="283311"/>
                </a:lnTo>
                <a:cubicBezTo>
                  <a:pt x="193336" y="295497"/>
                  <a:pt x="164411" y="300066"/>
                  <a:pt x="141577" y="300066"/>
                </a:cubicBezTo>
                <a:cubicBezTo>
                  <a:pt x="101996" y="300066"/>
                  <a:pt x="68505" y="286358"/>
                  <a:pt x="41102" y="257417"/>
                </a:cubicBezTo>
                <a:cubicBezTo>
                  <a:pt x="13701" y="228477"/>
                  <a:pt x="0" y="193444"/>
                  <a:pt x="0" y="150794"/>
                </a:cubicBezTo>
                <a:cubicBezTo>
                  <a:pt x="0" y="108145"/>
                  <a:pt x="13701" y="73112"/>
                  <a:pt x="41102" y="44172"/>
                </a:cubicBezTo>
                <a:cubicBezTo>
                  <a:pt x="70027" y="13708"/>
                  <a:pt x="103518" y="0"/>
                  <a:pt x="143099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926275" y="1308412"/>
            <a:ext cx="191814" cy="300066"/>
          </a:xfrm>
          <a:custGeom>
            <a:avLst/>
            <a:gdLst>
              <a:gd name="connsiteX0" fmla="*/ 103518 w 191814"/>
              <a:gd name="connsiteY0" fmla="*/ 0 h 300066"/>
              <a:gd name="connsiteX1" fmla="*/ 184202 w 191814"/>
              <a:gd name="connsiteY1" fmla="*/ 30463 h 300066"/>
              <a:gd name="connsiteX2" fmla="*/ 146144 w 191814"/>
              <a:gd name="connsiteY2" fmla="*/ 73112 h 300066"/>
              <a:gd name="connsiteX3" fmla="*/ 100474 w 191814"/>
              <a:gd name="connsiteY3" fmla="*/ 54834 h 300066"/>
              <a:gd name="connsiteX4" fmla="*/ 82206 w 191814"/>
              <a:gd name="connsiteY4" fmla="*/ 62450 h 300066"/>
              <a:gd name="connsiteX5" fmla="*/ 74594 w 191814"/>
              <a:gd name="connsiteY5" fmla="*/ 82251 h 300066"/>
              <a:gd name="connsiteX6" fmla="*/ 114175 w 191814"/>
              <a:gd name="connsiteY6" fmla="*/ 118808 h 300066"/>
              <a:gd name="connsiteX7" fmla="*/ 158322 w 191814"/>
              <a:gd name="connsiteY7" fmla="*/ 141655 h 300066"/>
              <a:gd name="connsiteX8" fmla="*/ 182680 w 191814"/>
              <a:gd name="connsiteY8" fmla="*/ 169073 h 300066"/>
              <a:gd name="connsiteX9" fmla="*/ 191814 w 191814"/>
              <a:gd name="connsiteY9" fmla="*/ 207152 h 300066"/>
              <a:gd name="connsiteX10" fmla="*/ 161367 w 191814"/>
              <a:gd name="connsiteY10" fmla="*/ 272649 h 300066"/>
              <a:gd name="connsiteX11" fmla="*/ 89817 w 191814"/>
              <a:gd name="connsiteY11" fmla="*/ 300066 h 300066"/>
              <a:gd name="connsiteX12" fmla="*/ 0 w 191814"/>
              <a:gd name="connsiteY12" fmla="*/ 257417 h 300066"/>
              <a:gd name="connsiteX13" fmla="*/ 41103 w 191814"/>
              <a:gd name="connsiteY13" fmla="*/ 208675 h 300066"/>
              <a:gd name="connsiteX14" fmla="*/ 94384 w 191814"/>
              <a:gd name="connsiteY14" fmla="*/ 237616 h 300066"/>
              <a:gd name="connsiteX15" fmla="*/ 115697 w 191814"/>
              <a:gd name="connsiteY15" fmla="*/ 228477 h 300066"/>
              <a:gd name="connsiteX16" fmla="*/ 126353 w 191814"/>
              <a:gd name="connsiteY16" fmla="*/ 207152 h 300066"/>
              <a:gd name="connsiteX17" fmla="*/ 77639 w 191814"/>
              <a:gd name="connsiteY17" fmla="*/ 166026 h 300066"/>
              <a:gd name="connsiteX18" fmla="*/ 38058 w 191814"/>
              <a:gd name="connsiteY18" fmla="*/ 147748 h 300066"/>
              <a:gd name="connsiteX19" fmla="*/ 19789 w 191814"/>
              <a:gd name="connsiteY19" fmla="*/ 121854 h 300066"/>
              <a:gd name="connsiteX20" fmla="*/ 10656 w 191814"/>
              <a:gd name="connsiteY20" fmla="*/ 86821 h 300066"/>
              <a:gd name="connsiteX21" fmla="*/ 36535 w 191814"/>
              <a:gd name="connsiteY21" fmla="*/ 24370 h 300066"/>
              <a:gd name="connsiteX22" fmla="*/ 103518 w 191814"/>
              <a:gd name="connsiteY22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91814" h="300066">
                <a:moveTo>
                  <a:pt x="103518" y="0"/>
                </a:moveTo>
                <a:cubicBezTo>
                  <a:pt x="135487" y="0"/>
                  <a:pt x="162890" y="9139"/>
                  <a:pt x="184202" y="30463"/>
                </a:cubicBezTo>
                <a:lnTo>
                  <a:pt x="146144" y="73112"/>
                </a:lnTo>
                <a:cubicBezTo>
                  <a:pt x="124831" y="60927"/>
                  <a:pt x="109608" y="54834"/>
                  <a:pt x="100474" y="54834"/>
                </a:cubicBezTo>
                <a:cubicBezTo>
                  <a:pt x="94384" y="54834"/>
                  <a:pt x="88295" y="57880"/>
                  <a:pt x="82206" y="62450"/>
                </a:cubicBezTo>
                <a:cubicBezTo>
                  <a:pt x="77639" y="68543"/>
                  <a:pt x="74594" y="74635"/>
                  <a:pt x="74594" y="82251"/>
                </a:cubicBezTo>
                <a:cubicBezTo>
                  <a:pt x="74594" y="95960"/>
                  <a:pt x="88295" y="108145"/>
                  <a:pt x="114175" y="118808"/>
                </a:cubicBezTo>
                <a:cubicBezTo>
                  <a:pt x="133965" y="127947"/>
                  <a:pt x="147666" y="134040"/>
                  <a:pt x="158322" y="141655"/>
                </a:cubicBezTo>
                <a:cubicBezTo>
                  <a:pt x="167456" y="147748"/>
                  <a:pt x="176590" y="156887"/>
                  <a:pt x="182680" y="169073"/>
                </a:cubicBezTo>
                <a:cubicBezTo>
                  <a:pt x="188769" y="181258"/>
                  <a:pt x="191814" y="193444"/>
                  <a:pt x="191814" y="207152"/>
                </a:cubicBezTo>
                <a:cubicBezTo>
                  <a:pt x="191814" y="231523"/>
                  <a:pt x="182680" y="254371"/>
                  <a:pt x="161367" y="272649"/>
                </a:cubicBezTo>
                <a:cubicBezTo>
                  <a:pt x="141576" y="290927"/>
                  <a:pt x="117219" y="300066"/>
                  <a:pt x="89817" y="300066"/>
                </a:cubicBezTo>
                <a:cubicBezTo>
                  <a:pt x="59371" y="300066"/>
                  <a:pt x="30446" y="286358"/>
                  <a:pt x="0" y="257417"/>
                </a:cubicBezTo>
                <a:lnTo>
                  <a:pt x="41103" y="208675"/>
                </a:lnTo>
                <a:cubicBezTo>
                  <a:pt x="60893" y="228477"/>
                  <a:pt x="77639" y="237616"/>
                  <a:pt x="94384" y="237616"/>
                </a:cubicBezTo>
                <a:cubicBezTo>
                  <a:pt x="101996" y="237616"/>
                  <a:pt x="108085" y="234569"/>
                  <a:pt x="115697" y="228477"/>
                </a:cubicBezTo>
                <a:cubicBezTo>
                  <a:pt x="123309" y="220861"/>
                  <a:pt x="126353" y="214768"/>
                  <a:pt x="126353" y="207152"/>
                </a:cubicBezTo>
                <a:cubicBezTo>
                  <a:pt x="126353" y="191920"/>
                  <a:pt x="109608" y="178212"/>
                  <a:pt x="77639" y="166026"/>
                </a:cubicBezTo>
                <a:cubicBezTo>
                  <a:pt x="59371" y="159933"/>
                  <a:pt x="45670" y="153841"/>
                  <a:pt x="38058" y="147748"/>
                </a:cubicBezTo>
                <a:cubicBezTo>
                  <a:pt x="30446" y="141655"/>
                  <a:pt x="24357" y="132516"/>
                  <a:pt x="19789" y="121854"/>
                </a:cubicBezTo>
                <a:cubicBezTo>
                  <a:pt x="13701" y="111192"/>
                  <a:pt x="10656" y="99006"/>
                  <a:pt x="10656" y="86821"/>
                </a:cubicBezTo>
                <a:cubicBezTo>
                  <a:pt x="10656" y="60927"/>
                  <a:pt x="19789" y="39602"/>
                  <a:pt x="36535" y="24370"/>
                </a:cubicBezTo>
                <a:cubicBezTo>
                  <a:pt x="53281" y="7615"/>
                  <a:pt x="76116" y="0"/>
                  <a:pt x="103518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961636" y="1480531"/>
            <a:ext cx="129399" cy="57880"/>
          </a:xfrm>
          <a:custGeom>
            <a:avLst/>
            <a:gdLst>
              <a:gd name="connsiteX0" fmla="*/ 0 w 129399"/>
              <a:gd name="connsiteY0" fmla="*/ 0 h 57880"/>
              <a:gd name="connsiteX1" fmla="*/ 129399 w 129399"/>
              <a:gd name="connsiteY1" fmla="*/ 0 h 57880"/>
              <a:gd name="connsiteX2" fmla="*/ 129399 w 129399"/>
              <a:gd name="connsiteY2" fmla="*/ 57880 h 57880"/>
              <a:gd name="connsiteX3" fmla="*/ 0 w 129399"/>
              <a:gd name="connsiteY3" fmla="*/ 57880 h 57880"/>
              <a:gd name="connsiteX4" fmla="*/ 0 w 129399"/>
              <a:gd name="connsiteY4" fmla="*/ 0 h 578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399" h="57880">
                <a:moveTo>
                  <a:pt x="0" y="0"/>
                </a:moveTo>
                <a:lnTo>
                  <a:pt x="129399" y="0"/>
                </a:lnTo>
                <a:lnTo>
                  <a:pt x="129399" y="57880"/>
                </a:lnTo>
                <a:lnTo>
                  <a:pt x="0" y="57880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3100" y="1295400"/>
            <a:ext cx="3594100" cy="3302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46900" y="1460500"/>
            <a:ext cx="152400" cy="889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6300" y="1308100"/>
            <a:ext cx="241300" cy="3048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35100" y="3987800"/>
            <a:ext cx="7721600" cy="25400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1700" y="469900"/>
            <a:ext cx="88900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20800" y="1993900"/>
            <a:ext cx="290951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from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foursquare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com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320800" y="2362200"/>
            <a:ext cx="8094203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Newyork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geographical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coordinates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will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utilized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input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Foursquare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320800" y="2641600"/>
            <a:ext cx="8215582" cy="8957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API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that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will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be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leveraged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provision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venues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information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each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neighborhood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We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will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use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Foursquare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API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explore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neighborhoods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below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image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Foursquare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API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680700" cy="7556500"/>
          </a:xfrm>
          <a:custGeom>
            <a:avLst/>
            <a:gdLst>
              <a:gd name="connsiteX0" fmla="*/ 0 w 10680700"/>
              <a:gd name="connsiteY0" fmla="*/ 7556500 h 7556500"/>
              <a:gd name="connsiteX1" fmla="*/ 10680700 w 10680700"/>
              <a:gd name="connsiteY1" fmla="*/ 7556500 h 7556500"/>
              <a:gd name="connsiteX2" fmla="*/ 10680700 w 10680700"/>
              <a:gd name="connsiteY2" fmla="*/ 0 h 7556500"/>
              <a:gd name="connsiteX3" fmla="*/ 0 w 10680700"/>
              <a:gd name="connsiteY3" fmla="*/ 0 h 7556500"/>
              <a:gd name="connsiteX4" fmla="*/ 0 w 10680700"/>
              <a:gd name="connsiteY4" fmla="*/ 7556500 h 755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7556500">
                <a:moveTo>
                  <a:pt x="0" y="7556500"/>
                </a:moveTo>
                <a:lnTo>
                  <a:pt x="10680700" y="7556500"/>
                </a:lnTo>
                <a:lnTo>
                  <a:pt x="10680700" y="0"/>
                </a:lnTo>
                <a:lnTo>
                  <a:pt x="0" y="0"/>
                </a:lnTo>
                <a:lnTo>
                  <a:pt x="0" y="7556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142620" y="1311458"/>
            <a:ext cx="217694" cy="293973"/>
          </a:xfrm>
          <a:custGeom>
            <a:avLst/>
            <a:gdLst>
              <a:gd name="connsiteX0" fmla="*/ 0 w 217694"/>
              <a:gd name="connsiteY0" fmla="*/ 0 h 293973"/>
              <a:gd name="connsiteX1" fmla="*/ 95907 w 217694"/>
              <a:gd name="connsiteY1" fmla="*/ 0 h 293973"/>
              <a:gd name="connsiteX2" fmla="*/ 165934 w 217694"/>
              <a:gd name="connsiteY2" fmla="*/ 24370 h 293973"/>
              <a:gd name="connsiteX3" fmla="*/ 191814 w 217694"/>
              <a:gd name="connsiteY3" fmla="*/ 86821 h 293973"/>
              <a:gd name="connsiteX4" fmla="*/ 179636 w 217694"/>
              <a:gd name="connsiteY4" fmla="*/ 132516 h 293973"/>
              <a:gd name="connsiteX5" fmla="*/ 137010 w 217694"/>
              <a:gd name="connsiteY5" fmla="*/ 170596 h 293973"/>
              <a:gd name="connsiteX6" fmla="*/ 217694 w 217694"/>
              <a:gd name="connsiteY6" fmla="*/ 293973 h 293973"/>
              <a:gd name="connsiteX7" fmla="*/ 146144 w 217694"/>
              <a:gd name="connsiteY7" fmla="*/ 293973 h 293973"/>
              <a:gd name="connsiteX8" fmla="*/ 70027 w 217694"/>
              <a:gd name="connsiteY8" fmla="*/ 179735 h 293973"/>
              <a:gd name="connsiteX9" fmla="*/ 62415 w 217694"/>
              <a:gd name="connsiteY9" fmla="*/ 179735 h 293973"/>
              <a:gd name="connsiteX10" fmla="*/ 62415 w 217694"/>
              <a:gd name="connsiteY10" fmla="*/ 293973 h 293973"/>
              <a:gd name="connsiteX11" fmla="*/ 0 w 217694"/>
              <a:gd name="connsiteY11" fmla="*/ 293973 h 293973"/>
              <a:gd name="connsiteX12" fmla="*/ 0 w 217694"/>
              <a:gd name="connsiteY12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17694" h="293973">
                <a:moveTo>
                  <a:pt x="0" y="0"/>
                </a:moveTo>
                <a:lnTo>
                  <a:pt x="95907" y="0"/>
                </a:lnTo>
                <a:cubicBezTo>
                  <a:pt x="126353" y="0"/>
                  <a:pt x="149189" y="7615"/>
                  <a:pt x="165934" y="24370"/>
                </a:cubicBezTo>
                <a:cubicBezTo>
                  <a:pt x="182680" y="39602"/>
                  <a:pt x="191814" y="59404"/>
                  <a:pt x="191814" y="86821"/>
                </a:cubicBezTo>
                <a:cubicBezTo>
                  <a:pt x="191814" y="102053"/>
                  <a:pt x="187247" y="117284"/>
                  <a:pt x="179636" y="132516"/>
                </a:cubicBezTo>
                <a:cubicBezTo>
                  <a:pt x="172024" y="149271"/>
                  <a:pt x="156800" y="161457"/>
                  <a:pt x="137010" y="170596"/>
                </a:cubicBezTo>
                <a:lnTo>
                  <a:pt x="217694" y="293973"/>
                </a:lnTo>
                <a:lnTo>
                  <a:pt x="146144" y="293973"/>
                </a:lnTo>
                <a:lnTo>
                  <a:pt x="70027" y="179735"/>
                </a:lnTo>
                <a:lnTo>
                  <a:pt x="62415" y="179735"/>
                </a:lnTo>
                <a:lnTo>
                  <a:pt x="62415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896002" y="1311458"/>
            <a:ext cx="190291" cy="293973"/>
          </a:xfrm>
          <a:custGeom>
            <a:avLst/>
            <a:gdLst>
              <a:gd name="connsiteX0" fmla="*/ 0 w 190291"/>
              <a:gd name="connsiteY0" fmla="*/ 0 h 293973"/>
              <a:gd name="connsiteX1" fmla="*/ 100474 w 190291"/>
              <a:gd name="connsiteY1" fmla="*/ 0 h 293973"/>
              <a:gd name="connsiteX2" fmla="*/ 165934 w 190291"/>
              <a:gd name="connsiteY2" fmla="*/ 24370 h 293973"/>
              <a:gd name="connsiteX3" fmla="*/ 190291 w 190291"/>
              <a:gd name="connsiteY3" fmla="*/ 85298 h 293973"/>
              <a:gd name="connsiteX4" fmla="*/ 178113 w 190291"/>
              <a:gd name="connsiteY4" fmla="*/ 134039 h 293973"/>
              <a:gd name="connsiteX5" fmla="*/ 141577 w 190291"/>
              <a:gd name="connsiteY5" fmla="*/ 167549 h 293973"/>
              <a:gd name="connsiteX6" fmla="*/ 98951 w 190291"/>
              <a:gd name="connsiteY6" fmla="*/ 179735 h 293973"/>
              <a:gd name="connsiteX7" fmla="*/ 62415 w 190291"/>
              <a:gd name="connsiteY7" fmla="*/ 179735 h 293973"/>
              <a:gd name="connsiteX8" fmla="*/ 62415 w 190291"/>
              <a:gd name="connsiteY8" fmla="*/ 293973 h 293973"/>
              <a:gd name="connsiteX9" fmla="*/ 0 w 190291"/>
              <a:gd name="connsiteY9" fmla="*/ 293973 h 293973"/>
              <a:gd name="connsiteX10" fmla="*/ 0 w 190291"/>
              <a:gd name="connsiteY10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90291" h="293973">
                <a:moveTo>
                  <a:pt x="0" y="0"/>
                </a:moveTo>
                <a:lnTo>
                  <a:pt x="100474" y="0"/>
                </a:lnTo>
                <a:cubicBezTo>
                  <a:pt x="127875" y="0"/>
                  <a:pt x="149188" y="7615"/>
                  <a:pt x="165934" y="24370"/>
                </a:cubicBezTo>
                <a:cubicBezTo>
                  <a:pt x="182680" y="39602"/>
                  <a:pt x="190291" y="60927"/>
                  <a:pt x="190291" y="85298"/>
                </a:cubicBezTo>
                <a:cubicBezTo>
                  <a:pt x="190291" y="102053"/>
                  <a:pt x="185724" y="118808"/>
                  <a:pt x="178113" y="134039"/>
                </a:cubicBezTo>
                <a:cubicBezTo>
                  <a:pt x="170501" y="149271"/>
                  <a:pt x="158322" y="159933"/>
                  <a:pt x="141577" y="167549"/>
                </a:cubicBezTo>
                <a:cubicBezTo>
                  <a:pt x="124831" y="175165"/>
                  <a:pt x="111130" y="178212"/>
                  <a:pt x="98951" y="179735"/>
                </a:cubicBezTo>
                <a:lnTo>
                  <a:pt x="62415" y="179735"/>
                </a:lnTo>
                <a:lnTo>
                  <a:pt x="62415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647861" y="1311458"/>
            <a:ext cx="190291" cy="293973"/>
          </a:xfrm>
          <a:custGeom>
            <a:avLst/>
            <a:gdLst>
              <a:gd name="connsiteX0" fmla="*/ 0 w 190291"/>
              <a:gd name="connsiteY0" fmla="*/ 0 h 293973"/>
              <a:gd name="connsiteX1" fmla="*/ 100474 w 190291"/>
              <a:gd name="connsiteY1" fmla="*/ 0 h 293973"/>
              <a:gd name="connsiteX2" fmla="*/ 165934 w 190291"/>
              <a:gd name="connsiteY2" fmla="*/ 24370 h 293973"/>
              <a:gd name="connsiteX3" fmla="*/ 190291 w 190291"/>
              <a:gd name="connsiteY3" fmla="*/ 85298 h 293973"/>
              <a:gd name="connsiteX4" fmla="*/ 178113 w 190291"/>
              <a:gd name="connsiteY4" fmla="*/ 134039 h 293973"/>
              <a:gd name="connsiteX5" fmla="*/ 141577 w 190291"/>
              <a:gd name="connsiteY5" fmla="*/ 167549 h 293973"/>
              <a:gd name="connsiteX6" fmla="*/ 98951 w 190291"/>
              <a:gd name="connsiteY6" fmla="*/ 179735 h 293973"/>
              <a:gd name="connsiteX7" fmla="*/ 62415 w 190291"/>
              <a:gd name="connsiteY7" fmla="*/ 179735 h 293973"/>
              <a:gd name="connsiteX8" fmla="*/ 62415 w 190291"/>
              <a:gd name="connsiteY8" fmla="*/ 293973 h 293973"/>
              <a:gd name="connsiteX9" fmla="*/ 0 w 190291"/>
              <a:gd name="connsiteY9" fmla="*/ 293973 h 293973"/>
              <a:gd name="connsiteX10" fmla="*/ 0 w 190291"/>
              <a:gd name="connsiteY10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90291" h="293973">
                <a:moveTo>
                  <a:pt x="0" y="0"/>
                </a:moveTo>
                <a:lnTo>
                  <a:pt x="100474" y="0"/>
                </a:lnTo>
                <a:cubicBezTo>
                  <a:pt x="127875" y="0"/>
                  <a:pt x="149188" y="7615"/>
                  <a:pt x="165934" y="24370"/>
                </a:cubicBezTo>
                <a:cubicBezTo>
                  <a:pt x="182679" y="39602"/>
                  <a:pt x="190291" y="60927"/>
                  <a:pt x="190291" y="85298"/>
                </a:cubicBezTo>
                <a:cubicBezTo>
                  <a:pt x="190291" y="102053"/>
                  <a:pt x="185724" y="118808"/>
                  <a:pt x="178113" y="134039"/>
                </a:cubicBezTo>
                <a:cubicBezTo>
                  <a:pt x="170501" y="149271"/>
                  <a:pt x="158322" y="159933"/>
                  <a:pt x="141577" y="167549"/>
                </a:cubicBezTo>
                <a:cubicBezTo>
                  <a:pt x="124831" y="175165"/>
                  <a:pt x="111130" y="178212"/>
                  <a:pt x="98951" y="179735"/>
                </a:cubicBezTo>
                <a:lnTo>
                  <a:pt x="62415" y="179735"/>
                </a:lnTo>
                <a:lnTo>
                  <a:pt x="62415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11425" y="1311458"/>
            <a:ext cx="286199" cy="293973"/>
          </a:xfrm>
          <a:custGeom>
            <a:avLst/>
            <a:gdLst>
              <a:gd name="connsiteX0" fmla="*/ 117219 w 286199"/>
              <a:gd name="connsiteY0" fmla="*/ 0 h 293973"/>
              <a:gd name="connsiteX1" fmla="*/ 165934 w 286199"/>
              <a:gd name="connsiteY1" fmla="*/ 0 h 293973"/>
              <a:gd name="connsiteX2" fmla="*/ 286199 w 286199"/>
              <a:gd name="connsiteY2" fmla="*/ 293973 h 293973"/>
              <a:gd name="connsiteX3" fmla="*/ 222260 w 286199"/>
              <a:gd name="connsiteY3" fmla="*/ 293973 h 293973"/>
              <a:gd name="connsiteX4" fmla="*/ 199426 w 286199"/>
              <a:gd name="connsiteY4" fmla="*/ 236093 h 293973"/>
              <a:gd name="connsiteX5" fmla="*/ 86773 w 286199"/>
              <a:gd name="connsiteY5" fmla="*/ 236093 h 293973"/>
              <a:gd name="connsiteX6" fmla="*/ 63938 w 286199"/>
              <a:gd name="connsiteY6" fmla="*/ 293973 h 293973"/>
              <a:gd name="connsiteX7" fmla="*/ 0 w 286199"/>
              <a:gd name="connsiteY7" fmla="*/ 293973 h 293973"/>
              <a:gd name="connsiteX8" fmla="*/ 117219 w 286199"/>
              <a:gd name="connsiteY8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86199" h="293973">
                <a:moveTo>
                  <a:pt x="117219" y="0"/>
                </a:moveTo>
                <a:lnTo>
                  <a:pt x="165934" y="0"/>
                </a:lnTo>
                <a:lnTo>
                  <a:pt x="286199" y="293973"/>
                </a:lnTo>
                <a:lnTo>
                  <a:pt x="222260" y="293973"/>
                </a:lnTo>
                <a:lnTo>
                  <a:pt x="199426" y="236093"/>
                </a:lnTo>
                <a:lnTo>
                  <a:pt x="86773" y="236093"/>
                </a:lnTo>
                <a:lnTo>
                  <a:pt x="63938" y="293973"/>
                </a:lnTo>
                <a:lnTo>
                  <a:pt x="0" y="293973"/>
                </a:lnTo>
                <a:lnTo>
                  <a:pt x="117219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793832" y="1311458"/>
            <a:ext cx="63937" cy="293973"/>
          </a:xfrm>
          <a:custGeom>
            <a:avLst/>
            <a:gdLst>
              <a:gd name="connsiteX0" fmla="*/ 0 w 63937"/>
              <a:gd name="connsiteY0" fmla="*/ 0 h 293973"/>
              <a:gd name="connsiteX1" fmla="*/ 63937 w 63937"/>
              <a:gd name="connsiteY1" fmla="*/ 0 h 293973"/>
              <a:gd name="connsiteX2" fmla="*/ 63937 w 63937"/>
              <a:gd name="connsiteY2" fmla="*/ 293973 h 293973"/>
              <a:gd name="connsiteX3" fmla="*/ 0 w 63937"/>
              <a:gd name="connsiteY3" fmla="*/ 293973 h 293973"/>
              <a:gd name="connsiteX4" fmla="*/ 0 w 63937"/>
              <a:gd name="connsiteY4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937" h="293973">
                <a:moveTo>
                  <a:pt x="0" y="0"/>
                </a:moveTo>
                <a:lnTo>
                  <a:pt x="63937" y="0"/>
                </a:lnTo>
                <a:lnTo>
                  <a:pt x="63937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551780" y="1311458"/>
            <a:ext cx="197903" cy="293973"/>
          </a:xfrm>
          <a:custGeom>
            <a:avLst/>
            <a:gdLst>
              <a:gd name="connsiteX0" fmla="*/ 0 w 197903"/>
              <a:gd name="connsiteY0" fmla="*/ 0 h 293973"/>
              <a:gd name="connsiteX1" fmla="*/ 197903 w 197903"/>
              <a:gd name="connsiteY1" fmla="*/ 0 h 293973"/>
              <a:gd name="connsiteX2" fmla="*/ 197903 w 197903"/>
              <a:gd name="connsiteY2" fmla="*/ 62450 h 293973"/>
              <a:gd name="connsiteX3" fmla="*/ 129398 w 197903"/>
              <a:gd name="connsiteY3" fmla="*/ 62450 h 293973"/>
              <a:gd name="connsiteX4" fmla="*/ 129398 w 197903"/>
              <a:gd name="connsiteY4" fmla="*/ 293973 h 293973"/>
              <a:gd name="connsiteX5" fmla="*/ 66982 w 197903"/>
              <a:gd name="connsiteY5" fmla="*/ 293973 h 293973"/>
              <a:gd name="connsiteX6" fmla="*/ 66982 w 197903"/>
              <a:gd name="connsiteY6" fmla="*/ 62450 h 293973"/>
              <a:gd name="connsiteX7" fmla="*/ 0 w 197903"/>
              <a:gd name="connsiteY7" fmla="*/ 62450 h 293973"/>
              <a:gd name="connsiteX8" fmla="*/ 0 w 197903"/>
              <a:gd name="connsiteY8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97903" h="293973">
                <a:moveTo>
                  <a:pt x="0" y="0"/>
                </a:moveTo>
                <a:lnTo>
                  <a:pt x="197903" y="0"/>
                </a:lnTo>
                <a:lnTo>
                  <a:pt x="197903" y="62450"/>
                </a:lnTo>
                <a:lnTo>
                  <a:pt x="129398" y="62450"/>
                </a:lnTo>
                <a:lnTo>
                  <a:pt x="129398" y="293973"/>
                </a:lnTo>
                <a:lnTo>
                  <a:pt x="66982" y="293973"/>
                </a:lnTo>
                <a:lnTo>
                  <a:pt x="66982" y="62450"/>
                </a:lnTo>
                <a:lnTo>
                  <a:pt x="0" y="62450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277760" y="1311458"/>
            <a:ext cx="248140" cy="293973"/>
          </a:xfrm>
          <a:custGeom>
            <a:avLst/>
            <a:gdLst>
              <a:gd name="connsiteX0" fmla="*/ 0 w 248140"/>
              <a:gd name="connsiteY0" fmla="*/ 0 h 293973"/>
              <a:gd name="connsiteX1" fmla="*/ 70027 w 248140"/>
              <a:gd name="connsiteY1" fmla="*/ 0 h 293973"/>
              <a:gd name="connsiteX2" fmla="*/ 123308 w 248140"/>
              <a:gd name="connsiteY2" fmla="*/ 91390 h 293973"/>
              <a:gd name="connsiteX3" fmla="*/ 178112 w 248140"/>
              <a:gd name="connsiteY3" fmla="*/ 0 h 293973"/>
              <a:gd name="connsiteX4" fmla="*/ 248140 w 248140"/>
              <a:gd name="connsiteY4" fmla="*/ 0 h 293973"/>
              <a:gd name="connsiteX5" fmla="*/ 155277 w 248140"/>
              <a:gd name="connsiteY5" fmla="*/ 156887 h 293973"/>
              <a:gd name="connsiteX6" fmla="*/ 155277 w 248140"/>
              <a:gd name="connsiteY6" fmla="*/ 293973 h 293973"/>
              <a:gd name="connsiteX7" fmla="*/ 92862 w 248140"/>
              <a:gd name="connsiteY7" fmla="*/ 293973 h 293973"/>
              <a:gd name="connsiteX8" fmla="*/ 92862 w 248140"/>
              <a:gd name="connsiteY8" fmla="*/ 156887 h 293973"/>
              <a:gd name="connsiteX9" fmla="*/ 0 w 248140"/>
              <a:gd name="connsiteY9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248140" h="293973">
                <a:moveTo>
                  <a:pt x="0" y="0"/>
                </a:moveTo>
                <a:lnTo>
                  <a:pt x="70027" y="0"/>
                </a:lnTo>
                <a:lnTo>
                  <a:pt x="123308" y="91390"/>
                </a:lnTo>
                <a:lnTo>
                  <a:pt x="178112" y="0"/>
                </a:lnTo>
                <a:lnTo>
                  <a:pt x="248140" y="0"/>
                </a:lnTo>
                <a:lnTo>
                  <a:pt x="155277" y="156887"/>
                </a:lnTo>
                <a:lnTo>
                  <a:pt x="155277" y="293973"/>
                </a:lnTo>
                <a:lnTo>
                  <a:pt x="92862" y="293973"/>
                </a:lnTo>
                <a:lnTo>
                  <a:pt x="92862" y="156887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122482" y="1311458"/>
            <a:ext cx="149188" cy="293973"/>
          </a:xfrm>
          <a:custGeom>
            <a:avLst/>
            <a:gdLst>
              <a:gd name="connsiteX0" fmla="*/ 0 w 149188"/>
              <a:gd name="connsiteY0" fmla="*/ 0 h 293973"/>
              <a:gd name="connsiteX1" fmla="*/ 62415 w 149188"/>
              <a:gd name="connsiteY1" fmla="*/ 0 h 293973"/>
              <a:gd name="connsiteX2" fmla="*/ 62415 w 149188"/>
              <a:gd name="connsiteY2" fmla="*/ 230000 h 293973"/>
              <a:gd name="connsiteX3" fmla="*/ 149188 w 149188"/>
              <a:gd name="connsiteY3" fmla="*/ 230000 h 293973"/>
              <a:gd name="connsiteX4" fmla="*/ 149188 w 149188"/>
              <a:gd name="connsiteY4" fmla="*/ 293973 h 293973"/>
              <a:gd name="connsiteX5" fmla="*/ 0 w 149188"/>
              <a:gd name="connsiteY5" fmla="*/ 293973 h 293973"/>
              <a:gd name="connsiteX6" fmla="*/ 0 w 149188"/>
              <a:gd name="connsiteY6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49188" h="293973">
                <a:moveTo>
                  <a:pt x="0" y="0"/>
                </a:moveTo>
                <a:lnTo>
                  <a:pt x="62415" y="0"/>
                </a:lnTo>
                <a:lnTo>
                  <a:pt x="62415" y="230000"/>
                </a:lnTo>
                <a:lnTo>
                  <a:pt x="149188" y="230000"/>
                </a:lnTo>
                <a:lnTo>
                  <a:pt x="149188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786046" y="1311458"/>
            <a:ext cx="286199" cy="293973"/>
          </a:xfrm>
          <a:custGeom>
            <a:avLst/>
            <a:gdLst>
              <a:gd name="connsiteX0" fmla="*/ 117220 w 286199"/>
              <a:gd name="connsiteY0" fmla="*/ 0 h 293973"/>
              <a:gd name="connsiteX1" fmla="*/ 165934 w 286199"/>
              <a:gd name="connsiteY1" fmla="*/ 0 h 293973"/>
              <a:gd name="connsiteX2" fmla="*/ 286199 w 286199"/>
              <a:gd name="connsiteY2" fmla="*/ 293973 h 293973"/>
              <a:gd name="connsiteX3" fmla="*/ 222261 w 286199"/>
              <a:gd name="connsiteY3" fmla="*/ 293973 h 293973"/>
              <a:gd name="connsiteX4" fmla="*/ 199425 w 286199"/>
              <a:gd name="connsiteY4" fmla="*/ 236093 h 293973"/>
              <a:gd name="connsiteX5" fmla="*/ 86773 w 286199"/>
              <a:gd name="connsiteY5" fmla="*/ 236093 h 293973"/>
              <a:gd name="connsiteX6" fmla="*/ 63938 w 286199"/>
              <a:gd name="connsiteY6" fmla="*/ 293973 h 293973"/>
              <a:gd name="connsiteX7" fmla="*/ 0 w 286199"/>
              <a:gd name="connsiteY7" fmla="*/ 293973 h 293973"/>
              <a:gd name="connsiteX8" fmla="*/ 117220 w 286199"/>
              <a:gd name="connsiteY8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86199" h="293973">
                <a:moveTo>
                  <a:pt x="117220" y="0"/>
                </a:moveTo>
                <a:lnTo>
                  <a:pt x="165934" y="0"/>
                </a:lnTo>
                <a:lnTo>
                  <a:pt x="286199" y="293973"/>
                </a:lnTo>
                <a:lnTo>
                  <a:pt x="222261" y="293973"/>
                </a:lnTo>
                <a:lnTo>
                  <a:pt x="199425" y="236093"/>
                </a:lnTo>
                <a:lnTo>
                  <a:pt x="86773" y="236093"/>
                </a:lnTo>
                <a:lnTo>
                  <a:pt x="63938" y="293973"/>
                </a:lnTo>
                <a:lnTo>
                  <a:pt x="0" y="293973"/>
                </a:lnTo>
                <a:lnTo>
                  <a:pt x="11722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78534" y="1311458"/>
            <a:ext cx="258797" cy="293973"/>
          </a:xfrm>
          <a:custGeom>
            <a:avLst/>
            <a:gdLst>
              <a:gd name="connsiteX0" fmla="*/ 0 w 258797"/>
              <a:gd name="connsiteY0" fmla="*/ 0 h 293973"/>
              <a:gd name="connsiteX1" fmla="*/ 62415 w 258797"/>
              <a:gd name="connsiteY1" fmla="*/ 0 h 293973"/>
              <a:gd name="connsiteX2" fmla="*/ 197903 w 258797"/>
              <a:gd name="connsiteY2" fmla="*/ 188874 h 293973"/>
              <a:gd name="connsiteX3" fmla="*/ 197903 w 258797"/>
              <a:gd name="connsiteY3" fmla="*/ 0 h 293973"/>
              <a:gd name="connsiteX4" fmla="*/ 258797 w 258797"/>
              <a:gd name="connsiteY4" fmla="*/ 0 h 293973"/>
              <a:gd name="connsiteX5" fmla="*/ 258797 w 258797"/>
              <a:gd name="connsiteY5" fmla="*/ 293973 h 293973"/>
              <a:gd name="connsiteX6" fmla="*/ 197903 w 258797"/>
              <a:gd name="connsiteY6" fmla="*/ 293973 h 293973"/>
              <a:gd name="connsiteX7" fmla="*/ 63937 w 258797"/>
              <a:gd name="connsiteY7" fmla="*/ 103576 h 293973"/>
              <a:gd name="connsiteX8" fmla="*/ 63937 w 258797"/>
              <a:gd name="connsiteY8" fmla="*/ 293973 h 293973"/>
              <a:gd name="connsiteX9" fmla="*/ 0 w 258797"/>
              <a:gd name="connsiteY9" fmla="*/ 293973 h 293973"/>
              <a:gd name="connsiteX10" fmla="*/ 0 w 258797"/>
              <a:gd name="connsiteY10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58797" h="293973">
                <a:moveTo>
                  <a:pt x="0" y="0"/>
                </a:moveTo>
                <a:lnTo>
                  <a:pt x="62415" y="0"/>
                </a:lnTo>
                <a:lnTo>
                  <a:pt x="197903" y="188874"/>
                </a:lnTo>
                <a:lnTo>
                  <a:pt x="197903" y="0"/>
                </a:lnTo>
                <a:lnTo>
                  <a:pt x="258797" y="0"/>
                </a:lnTo>
                <a:lnTo>
                  <a:pt x="258797" y="293973"/>
                </a:lnTo>
                <a:lnTo>
                  <a:pt x="197903" y="293973"/>
                </a:lnTo>
                <a:lnTo>
                  <a:pt x="63937" y="103576"/>
                </a:lnTo>
                <a:lnTo>
                  <a:pt x="63937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146665" y="1311458"/>
            <a:ext cx="286198" cy="293973"/>
          </a:xfrm>
          <a:custGeom>
            <a:avLst/>
            <a:gdLst>
              <a:gd name="connsiteX0" fmla="*/ 117219 w 286198"/>
              <a:gd name="connsiteY0" fmla="*/ 0 h 293973"/>
              <a:gd name="connsiteX1" fmla="*/ 165934 w 286198"/>
              <a:gd name="connsiteY1" fmla="*/ 0 h 293973"/>
              <a:gd name="connsiteX2" fmla="*/ 286198 w 286198"/>
              <a:gd name="connsiteY2" fmla="*/ 293973 h 293973"/>
              <a:gd name="connsiteX3" fmla="*/ 222260 w 286198"/>
              <a:gd name="connsiteY3" fmla="*/ 293973 h 293973"/>
              <a:gd name="connsiteX4" fmla="*/ 199425 w 286198"/>
              <a:gd name="connsiteY4" fmla="*/ 236093 h 293973"/>
              <a:gd name="connsiteX5" fmla="*/ 86773 w 286198"/>
              <a:gd name="connsiteY5" fmla="*/ 236093 h 293973"/>
              <a:gd name="connsiteX6" fmla="*/ 63938 w 286198"/>
              <a:gd name="connsiteY6" fmla="*/ 293973 h 293973"/>
              <a:gd name="connsiteX7" fmla="*/ 0 w 286198"/>
              <a:gd name="connsiteY7" fmla="*/ 293973 h 293973"/>
              <a:gd name="connsiteX8" fmla="*/ 117219 w 286198"/>
              <a:gd name="connsiteY8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86198" h="293973">
                <a:moveTo>
                  <a:pt x="117219" y="0"/>
                </a:moveTo>
                <a:lnTo>
                  <a:pt x="165934" y="0"/>
                </a:lnTo>
                <a:lnTo>
                  <a:pt x="286198" y="293973"/>
                </a:lnTo>
                <a:lnTo>
                  <a:pt x="222260" y="293973"/>
                </a:lnTo>
                <a:lnTo>
                  <a:pt x="199425" y="236093"/>
                </a:lnTo>
                <a:lnTo>
                  <a:pt x="86773" y="236093"/>
                </a:lnTo>
                <a:lnTo>
                  <a:pt x="63938" y="293973"/>
                </a:lnTo>
                <a:lnTo>
                  <a:pt x="0" y="293973"/>
                </a:lnTo>
                <a:lnTo>
                  <a:pt x="117219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387716" y="1308412"/>
            <a:ext cx="295333" cy="300066"/>
          </a:xfrm>
          <a:custGeom>
            <a:avLst/>
            <a:gdLst>
              <a:gd name="connsiteX0" fmla="*/ 144621 w 295333"/>
              <a:gd name="connsiteY0" fmla="*/ 0 h 300066"/>
              <a:gd name="connsiteX1" fmla="*/ 252708 w 295333"/>
              <a:gd name="connsiteY1" fmla="*/ 42649 h 300066"/>
              <a:gd name="connsiteX2" fmla="*/ 295333 w 295333"/>
              <a:gd name="connsiteY2" fmla="*/ 150794 h 300066"/>
              <a:gd name="connsiteX3" fmla="*/ 252708 w 295333"/>
              <a:gd name="connsiteY3" fmla="*/ 257417 h 300066"/>
              <a:gd name="connsiteX4" fmla="*/ 146144 w 295333"/>
              <a:gd name="connsiteY4" fmla="*/ 300066 h 300066"/>
              <a:gd name="connsiteX5" fmla="*/ 41103 w 295333"/>
              <a:gd name="connsiteY5" fmla="*/ 257417 h 300066"/>
              <a:gd name="connsiteX6" fmla="*/ 0 w 295333"/>
              <a:gd name="connsiteY6" fmla="*/ 149271 h 300066"/>
              <a:gd name="connsiteX7" fmla="*/ 42625 w 295333"/>
              <a:gd name="connsiteY7" fmla="*/ 42649 h 300066"/>
              <a:gd name="connsiteX8" fmla="*/ 144621 w 295333"/>
              <a:gd name="connsiteY8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333" h="300066">
                <a:moveTo>
                  <a:pt x="144621" y="0"/>
                </a:moveTo>
                <a:cubicBezTo>
                  <a:pt x="188769" y="0"/>
                  <a:pt x="223783" y="15231"/>
                  <a:pt x="252708" y="42649"/>
                </a:cubicBezTo>
                <a:cubicBezTo>
                  <a:pt x="281632" y="71589"/>
                  <a:pt x="295333" y="106622"/>
                  <a:pt x="295333" y="150794"/>
                </a:cubicBezTo>
                <a:cubicBezTo>
                  <a:pt x="295333" y="193444"/>
                  <a:pt x="281632" y="228477"/>
                  <a:pt x="252708" y="257417"/>
                </a:cubicBezTo>
                <a:cubicBezTo>
                  <a:pt x="225305" y="286358"/>
                  <a:pt x="188769" y="300066"/>
                  <a:pt x="146144" y="300066"/>
                </a:cubicBezTo>
                <a:cubicBezTo>
                  <a:pt x="103518" y="300066"/>
                  <a:pt x="68505" y="286358"/>
                  <a:pt x="41103" y="257417"/>
                </a:cubicBezTo>
                <a:cubicBezTo>
                  <a:pt x="13701" y="230000"/>
                  <a:pt x="0" y="193444"/>
                  <a:pt x="0" y="149271"/>
                </a:cubicBezTo>
                <a:cubicBezTo>
                  <a:pt x="0" y="106622"/>
                  <a:pt x="13701" y="71589"/>
                  <a:pt x="42625" y="42649"/>
                </a:cubicBezTo>
                <a:cubicBezTo>
                  <a:pt x="71549" y="15231"/>
                  <a:pt x="105041" y="0"/>
                  <a:pt x="144621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998173" y="1308412"/>
            <a:ext cx="226827" cy="300066"/>
          </a:xfrm>
          <a:custGeom>
            <a:avLst/>
            <a:gdLst>
              <a:gd name="connsiteX0" fmla="*/ 143099 w 226827"/>
              <a:gd name="connsiteY0" fmla="*/ 0 h 300066"/>
              <a:gd name="connsiteX1" fmla="*/ 226827 w 226827"/>
              <a:gd name="connsiteY1" fmla="*/ 19801 h 300066"/>
              <a:gd name="connsiteX2" fmla="*/ 226827 w 226827"/>
              <a:gd name="connsiteY2" fmla="*/ 89867 h 300066"/>
              <a:gd name="connsiteX3" fmla="*/ 143099 w 226827"/>
              <a:gd name="connsiteY3" fmla="*/ 62450 h 300066"/>
              <a:gd name="connsiteX4" fmla="*/ 86772 w 226827"/>
              <a:gd name="connsiteY4" fmla="*/ 86821 h 300066"/>
              <a:gd name="connsiteX5" fmla="*/ 65460 w 226827"/>
              <a:gd name="connsiteY5" fmla="*/ 152318 h 300066"/>
              <a:gd name="connsiteX6" fmla="*/ 88294 w 226827"/>
              <a:gd name="connsiteY6" fmla="*/ 214768 h 300066"/>
              <a:gd name="connsiteX7" fmla="*/ 147665 w 226827"/>
              <a:gd name="connsiteY7" fmla="*/ 239139 h 300066"/>
              <a:gd name="connsiteX8" fmla="*/ 226827 w 226827"/>
              <a:gd name="connsiteY8" fmla="*/ 211722 h 300066"/>
              <a:gd name="connsiteX9" fmla="*/ 226827 w 226827"/>
              <a:gd name="connsiteY9" fmla="*/ 283311 h 300066"/>
              <a:gd name="connsiteX10" fmla="*/ 141576 w 226827"/>
              <a:gd name="connsiteY10" fmla="*/ 300066 h 300066"/>
              <a:gd name="connsiteX11" fmla="*/ 41102 w 226827"/>
              <a:gd name="connsiteY11" fmla="*/ 257417 h 300066"/>
              <a:gd name="connsiteX12" fmla="*/ 0 w 226827"/>
              <a:gd name="connsiteY12" fmla="*/ 150794 h 300066"/>
              <a:gd name="connsiteX13" fmla="*/ 41102 w 226827"/>
              <a:gd name="connsiteY13" fmla="*/ 44172 h 300066"/>
              <a:gd name="connsiteX14" fmla="*/ 143099 w 226827"/>
              <a:gd name="connsiteY14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26827" h="300066">
                <a:moveTo>
                  <a:pt x="143099" y="0"/>
                </a:moveTo>
                <a:cubicBezTo>
                  <a:pt x="168978" y="0"/>
                  <a:pt x="197903" y="6092"/>
                  <a:pt x="226827" y="19801"/>
                </a:cubicBezTo>
                <a:lnTo>
                  <a:pt x="226827" y="89867"/>
                </a:lnTo>
                <a:cubicBezTo>
                  <a:pt x="194858" y="71589"/>
                  <a:pt x="167456" y="62450"/>
                  <a:pt x="143099" y="62450"/>
                </a:cubicBezTo>
                <a:cubicBezTo>
                  <a:pt x="120263" y="62450"/>
                  <a:pt x="100473" y="70066"/>
                  <a:pt x="86772" y="86821"/>
                </a:cubicBezTo>
                <a:cubicBezTo>
                  <a:pt x="73071" y="103576"/>
                  <a:pt x="65460" y="124900"/>
                  <a:pt x="65460" y="152318"/>
                </a:cubicBezTo>
                <a:cubicBezTo>
                  <a:pt x="65460" y="178212"/>
                  <a:pt x="73071" y="199536"/>
                  <a:pt x="88294" y="214768"/>
                </a:cubicBezTo>
                <a:cubicBezTo>
                  <a:pt x="103518" y="231523"/>
                  <a:pt x="123308" y="239139"/>
                  <a:pt x="147665" y="239139"/>
                </a:cubicBezTo>
                <a:cubicBezTo>
                  <a:pt x="170501" y="239139"/>
                  <a:pt x="196380" y="230000"/>
                  <a:pt x="226827" y="211722"/>
                </a:cubicBezTo>
                <a:lnTo>
                  <a:pt x="226827" y="283311"/>
                </a:lnTo>
                <a:cubicBezTo>
                  <a:pt x="193335" y="295497"/>
                  <a:pt x="164411" y="300066"/>
                  <a:pt x="141576" y="300066"/>
                </a:cubicBezTo>
                <a:cubicBezTo>
                  <a:pt x="101996" y="300066"/>
                  <a:pt x="68505" y="286358"/>
                  <a:pt x="41102" y="257417"/>
                </a:cubicBezTo>
                <a:cubicBezTo>
                  <a:pt x="13700" y="228477"/>
                  <a:pt x="0" y="193444"/>
                  <a:pt x="0" y="150794"/>
                </a:cubicBezTo>
                <a:cubicBezTo>
                  <a:pt x="0" y="108145"/>
                  <a:pt x="13700" y="73112"/>
                  <a:pt x="41102" y="44172"/>
                </a:cubicBezTo>
                <a:cubicBezTo>
                  <a:pt x="70026" y="13708"/>
                  <a:pt x="103518" y="0"/>
                  <a:pt x="143099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914096" y="1308412"/>
            <a:ext cx="226827" cy="300066"/>
          </a:xfrm>
          <a:custGeom>
            <a:avLst/>
            <a:gdLst>
              <a:gd name="connsiteX0" fmla="*/ 143099 w 226827"/>
              <a:gd name="connsiteY0" fmla="*/ 0 h 300066"/>
              <a:gd name="connsiteX1" fmla="*/ 226827 w 226827"/>
              <a:gd name="connsiteY1" fmla="*/ 19801 h 300066"/>
              <a:gd name="connsiteX2" fmla="*/ 226827 w 226827"/>
              <a:gd name="connsiteY2" fmla="*/ 89867 h 300066"/>
              <a:gd name="connsiteX3" fmla="*/ 143099 w 226827"/>
              <a:gd name="connsiteY3" fmla="*/ 62450 h 300066"/>
              <a:gd name="connsiteX4" fmla="*/ 86772 w 226827"/>
              <a:gd name="connsiteY4" fmla="*/ 86821 h 300066"/>
              <a:gd name="connsiteX5" fmla="*/ 65459 w 226827"/>
              <a:gd name="connsiteY5" fmla="*/ 152318 h 300066"/>
              <a:gd name="connsiteX6" fmla="*/ 88295 w 226827"/>
              <a:gd name="connsiteY6" fmla="*/ 214768 h 300066"/>
              <a:gd name="connsiteX7" fmla="*/ 147666 w 226827"/>
              <a:gd name="connsiteY7" fmla="*/ 239139 h 300066"/>
              <a:gd name="connsiteX8" fmla="*/ 226827 w 226827"/>
              <a:gd name="connsiteY8" fmla="*/ 211722 h 300066"/>
              <a:gd name="connsiteX9" fmla="*/ 226827 w 226827"/>
              <a:gd name="connsiteY9" fmla="*/ 283311 h 300066"/>
              <a:gd name="connsiteX10" fmla="*/ 141576 w 226827"/>
              <a:gd name="connsiteY10" fmla="*/ 300066 h 300066"/>
              <a:gd name="connsiteX11" fmla="*/ 41102 w 226827"/>
              <a:gd name="connsiteY11" fmla="*/ 257417 h 300066"/>
              <a:gd name="connsiteX12" fmla="*/ 0 w 226827"/>
              <a:gd name="connsiteY12" fmla="*/ 150794 h 300066"/>
              <a:gd name="connsiteX13" fmla="*/ 41102 w 226827"/>
              <a:gd name="connsiteY13" fmla="*/ 44172 h 300066"/>
              <a:gd name="connsiteX14" fmla="*/ 143099 w 226827"/>
              <a:gd name="connsiteY14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26827" h="300066">
                <a:moveTo>
                  <a:pt x="143099" y="0"/>
                </a:moveTo>
                <a:cubicBezTo>
                  <a:pt x="168978" y="0"/>
                  <a:pt x="197903" y="6092"/>
                  <a:pt x="226827" y="19801"/>
                </a:cubicBezTo>
                <a:lnTo>
                  <a:pt x="226827" y="89867"/>
                </a:lnTo>
                <a:cubicBezTo>
                  <a:pt x="194858" y="71589"/>
                  <a:pt x="167456" y="62450"/>
                  <a:pt x="143099" y="62450"/>
                </a:cubicBezTo>
                <a:cubicBezTo>
                  <a:pt x="120263" y="62450"/>
                  <a:pt x="100473" y="70066"/>
                  <a:pt x="86772" y="86821"/>
                </a:cubicBezTo>
                <a:cubicBezTo>
                  <a:pt x="73071" y="103576"/>
                  <a:pt x="65459" y="124900"/>
                  <a:pt x="65459" y="152318"/>
                </a:cubicBezTo>
                <a:cubicBezTo>
                  <a:pt x="65459" y="178212"/>
                  <a:pt x="73071" y="199536"/>
                  <a:pt x="88295" y="214768"/>
                </a:cubicBezTo>
                <a:cubicBezTo>
                  <a:pt x="103518" y="231523"/>
                  <a:pt x="123308" y="239139"/>
                  <a:pt x="147666" y="239139"/>
                </a:cubicBezTo>
                <a:cubicBezTo>
                  <a:pt x="170501" y="239139"/>
                  <a:pt x="196380" y="230000"/>
                  <a:pt x="226827" y="211722"/>
                </a:cubicBezTo>
                <a:lnTo>
                  <a:pt x="226827" y="283311"/>
                </a:lnTo>
                <a:cubicBezTo>
                  <a:pt x="193335" y="295497"/>
                  <a:pt x="164412" y="300066"/>
                  <a:pt x="141576" y="300066"/>
                </a:cubicBezTo>
                <a:cubicBezTo>
                  <a:pt x="101996" y="300066"/>
                  <a:pt x="68504" y="286358"/>
                  <a:pt x="41102" y="257417"/>
                </a:cubicBezTo>
                <a:cubicBezTo>
                  <a:pt x="13701" y="228477"/>
                  <a:pt x="0" y="193444"/>
                  <a:pt x="0" y="150794"/>
                </a:cubicBezTo>
                <a:cubicBezTo>
                  <a:pt x="0" y="108145"/>
                  <a:pt x="13701" y="73112"/>
                  <a:pt x="41102" y="44172"/>
                </a:cubicBezTo>
                <a:cubicBezTo>
                  <a:pt x="70026" y="13708"/>
                  <a:pt x="103518" y="0"/>
                  <a:pt x="143099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6900" y="1295400"/>
            <a:ext cx="4381500" cy="3302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6425" y="504031"/>
            <a:ext cx="88900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08100" y="2019300"/>
            <a:ext cx="7765011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neighbourhood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has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total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5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boroughs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306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neighborhoods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PART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1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Clustering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Manhattan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Brooklyn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308100" y="2705100"/>
            <a:ext cx="5531258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PART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2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Clustering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Bronx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Queens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Staten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Island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308100" y="3060700"/>
            <a:ext cx="7598811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Only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restaurant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filtered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from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foursquare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com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venues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utilized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587500" y="3340100"/>
            <a:ext cx="1490216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project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308100" y="4140200"/>
            <a:ext cx="611520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done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because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following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Exploratory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analysis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680700" cy="7556500"/>
          </a:xfrm>
          <a:custGeom>
            <a:avLst/>
            <a:gdLst>
              <a:gd name="connsiteX0" fmla="*/ 0 w 10680700"/>
              <a:gd name="connsiteY0" fmla="*/ 7556500 h 7556500"/>
              <a:gd name="connsiteX1" fmla="*/ 10680700 w 10680700"/>
              <a:gd name="connsiteY1" fmla="*/ 7556500 h 7556500"/>
              <a:gd name="connsiteX2" fmla="*/ 10680700 w 10680700"/>
              <a:gd name="connsiteY2" fmla="*/ 0 h 7556500"/>
              <a:gd name="connsiteX3" fmla="*/ 0 w 10680700"/>
              <a:gd name="connsiteY3" fmla="*/ 0 h 7556500"/>
              <a:gd name="connsiteX4" fmla="*/ 0 w 10680700"/>
              <a:gd name="connsiteY4" fmla="*/ 7556500 h 755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7556500">
                <a:moveTo>
                  <a:pt x="0" y="7556500"/>
                </a:moveTo>
                <a:lnTo>
                  <a:pt x="10680700" y="7556500"/>
                </a:lnTo>
                <a:lnTo>
                  <a:pt x="10680700" y="0"/>
                </a:lnTo>
                <a:lnTo>
                  <a:pt x="0" y="0"/>
                </a:lnTo>
                <a:lnTo>
                  <a:pt x="0" y="7556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242746" y="1311458"/>
            <a:ext cx="229872" cy="293973"/>
          </a:xfrm>
          <a:custGeom>
            <a:avLst/>
            <a:gdLst>
              <a:gd name="connsiteX0" fmla="*/ 0 w 229872"/>
              <a:gd name="connsiteY0" fmla="*/ 0 h 293973"/>
              <a:gd name="connsiteX1" fmla="*/ 62415 w 229872"/>
              <a:gd name="connsiteY1" fmla="*/ 0 h 293973"/>
              <a:gd name="connsiteX2" fmla="*/ 62415 w 229872"/>
              <a:gd name="connsiteY2" fmla="*/ 112715 h 293973"/>
              <a:gd name="connsiteX3" fmla="*/ 167456 w 229872"/>
              <a:gd name="connsiteY3" fmla="*/ 112715 h 293973"/>
              <a:gd name="connsiteX4" fmla="*/ 167456 w 229872"/>
              <a:gd name="connsiteY4" fmla="*/ 0 h 293973"/>
              <a:gd name="connsiteX5" fmla="*/ 229872 w 229872"/>
              <a:gd name="connsiteY5" fmla="*/ 0 h 293973"/>
              <a:gd name="connsiteX6" fmla="*/ 229872 w 229872"/>
              <a:gd name="connsiteY6" fmla="*/ 293973 h 293973"/>
              <a:gd name="connsiteX7" fmla="*/ 167456 w 229872"/>
              <a:gd name="connsiteY7" fmla="*/ 293973 h 293973"/>
              <a:gd name="connsiteX8" fmla="*/ 167456 w 229872"/>
              <a:gd name="connsiteY8" fmla="*/ 176689 h 293973"/>
              <a:gd name="connsiteX9" fmla="*/ 62415 w 229872"/>
              <a:gd name="connsiteY9" fmla="*/ 176689 h 293973"/>
              <a:gd name="connsiteX10" fmla="*/ 62415 w 229872"/>
              <a:gd name="connsiteY10" fmla="*/ 293973 h 293973"/>
              <a:gd name="connsiteX11" fmla="*/ 0 w 229872"/>
              <a:gd name="connsiteY11" fmla="*/ 293973 h 293973"/>
              <a:gd name="connsiteX12" fmla="*/ 0 w 229872"/>
              <a:gd name="connsiteY12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29872" h="293973">
                <a:moveTo>
                  <a:pt x="0" y="0"/>
                </a:moveTo>
                <a:lnTo>
                  <a:pt x="62415" y="0"/>
                </a:lnTo>
                <a:lnTo>
                  <a:pt x="62415" y="112715"/>
                </a:lnTo>
                <a:lnTo>
                  <a:pt x="167456" y="112715"/>
                </a:lnTo>
                <a:lnTo>
                  <a:pt x="167456" y="0"/>
                </a:lnTo>
                <a:lnTo>
                  <a:pt x="229872" y="0"/>
                </a:lnTo>
                <a:lnTo>
                  <a:pt x="229872" y="293973"/>
                </a:lnTo>
                <a:lnTo>
                  <a:pt x="167456" y="293973"/>
                </a:lnTo>
                <a:lnTo>
                  <a:pt x="167456" y="176689"/>
                </a:lnTo>
                <a:lnTo>
                  <a:pt x="62415" y="176689"/>
                </a:lnTo>
                <a:lnTo>
                  <a:pt x="62415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997651" y="1311458"/>
            <a:ext cx="197903" cy="293973"/>
          </a:xfrm>
          <a:custGeom>
            <a:avLst/>
            <a:gdLst>
              <a:gd name="connsiteX0" fmla="*/ 0 w 197903"/>
              <a:gd name="connsiteY0" fmla="*/ 0 h 293973"/>
              <a:gd name="connsiteX1" fmla="*/ 197903 w 197903"/>
              <a:gd name="connsiteY1" fmla="*/ 0 h 293973"/>
              <a:gd name="connsiteX2" fmla="*/ 197903 w 197903"/>
              <a:gd name="connsiteY2" fmla="*/ 62450 h 293973"/>
              <a:gd name="connsiteX3" fmla="*/ 129398 w 197903"/>
              <a:gd name="connsiteY3" fmla="*/ 62450 h 293973"/>
              <a:gd name="connsiteX4" fmla="*/ 129398 w 197903"/>
              <a:gd name="connsiteY4" fmla="*/ 293973 h 293973"/>
              <a:gd name="connsiteX5" fmla="*/ 66982 w 197903"/>
              <a:gd name="connsiteY5" fmla="*/ 293973 h 293973"/>
              <a:gd name="connsiteX6" fmla="*/ 66982 w 197903"/>
              <a:gd name="connsiteY6" fmla="*/ 62450 h 293973"/>
              <a:gd name="connsiteX7" fmla="*/ 0 w 197903"/>
              <a:gd name="connsiteY7" fmla="*/ 62450 h 293973"/>
              <a:gd name="connsiteX8" fmla="*/ 0 w 197903"/>
              <a:gd name="connsiteY8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97903" h="293973">
                <a:moveTo>
                  <a:pt x="0" y="0"/>
                </a:moveTo>
                <a:lnTo>
                  <a:pt x="197903" y="0"/>
                </a:lnTo>
                <a:lnTo>
                  <a:pt x="197903" y="62450"/>
                </a:lnTo>
                <a:lnTo>
                  <a:pt x="129398" y="62450"/>
                </a:lnTo>
                <a:lnTo>
                  <a:pt x="129398" y="293973"/>
                </a:lnTo>
                <a:lnTo>
                  <a:pt x="66982" y="293973"/>
                </a:lnTo>
                <a:lnTo>
                  <a:pt x="66982" y="62450"/>
                </a:lnTo>
                <a:lnTo>
                  <a:pt x="0" y="62450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793658" y="1311458"/>
            <a:ext cx="164412" cy="293973"/>
          </a:xfrm>
          <a:custGeom>
            <a:avLst/>
            <a:gdLst>
              <a:gd name="connsiteX0" fmla="*/ 0 w 164412"/>
              <a:gd name="connsiteY0" fmla="*/ 0 h 293973"/>
              <a:gd name="connsiteX1" fmla="*/ 164412 w 164412"/>
              <a:gd name="connsiteY1" fmla="*/ 0 h 293973"/>
              <a:gd name="connsiteX2" fmla="*/ 164412 w 164412"/>
              <a:gd name="connsiteY2" fmla="*/ 57880 h 293973"/>
              <a:gd name="connsiteX3" fmla="*/ 62415 w 164412"/>
              <a:gd name="connsiteY3" fmla="*/ 57880 h 293973"/>
              <a:gd name="connsiteX4" fmla="*/ 62415 w 164412"/>
              <a:gd name="connsiteY4" fmla="*/ 117284 h 293973"/>
              <a:gd name="connsiteX5" fmla="*/ 164412 w 164412"/>
              <a:gd name="connsiteY5" fmla="*/ 117284 h 293973"/>
              <a:gd name="connsiteX6" fmla="*/ 164412 w 164412"/>
              <a:gd name="connsiteY6" fmla="*/ 175165 h 293973"/>
              <a:gd name="connsiteX7" fmla="*/ 62415 w 164412"/>
              <a:gd name="connsiteY7" fmla="*/ 175165 h 293973"/>
              <a:gd name="connsiteX8" fmla="*/ 62415 w 164412"/>
              <a:gd name="connsiteY8" fmla="*/ 236093 h 293973"/>
              <a:gd name="connsiteX9" fmla="*/ 164412 w 164412"/>
              <a:gd name="connsiteY9" fmla="*/ 236093 h 293973"/>
              <a:gd name="connsiteX10" fmla="*/ 164412 w 164412"/>
              <a:gd name="connsiteY10" fmla="*/ 293973 h 293973"/>
              <a:gd name="connsiteX11" fmla="*/ 0 w 164412"/>
              <a:gd name="connsiteY11" fmla="*/ 293973 h 293973"/>
              <a:gd name="connsiteX12" fmla="*/ 0 w 164412"/>
              <a:gd name="connsiteY12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64412" h="293973">
                <a:moveTo>
                  <a:pt x="0" y="0"/>
                </a:moveTo>
                <a:lnTo>
                  <a:pt x="164412" y="0"/>
                </a:lnTo>
                <a:lnTo>
                  <a:pt x="164412" y="57880"/>
                </a:lnTo>
                <a:lnTo>
                  <a:pt x="62415" y="57880"/>
                </a:lnTo>
                <a:lnTo>
                  <a:pt x="62415" y="117284"/>
                </a:lnTo>
                <a:lnTo>
                  <a:pt x="164412" y="117284"/>
                </a:lnTo>
                <a:lnTo>
                  <a:pt x="164412" y="175165"/>
                </a:lnTo>
                <a:lnTo>
                  <a:pt x="62415" y="175165"/>
                </a:lnTo>
                <a:lnTo>
                  <a:pt x="62415" y="236093"/>
                </a:lnTo>
                <a:lnTo>
                  <a:pt x="164412" y="236093"/>
                </a:lnTo>
                <a:lnTo>
                  <a:pt x="164412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410029" y="1311458"/>
            <a:ext cx="330346" cy="293973"/>
          </a:xfrm>
          <a:custGeom>
            <a:avLst/>
            <a:gdLst>
              <a:gd name="connsiteX0" fmla="*/ 35013 w 330346"/>
              <a:gd name="connsiteY0" fmla="*/ 0 h 293973"/>
              <a:gd name="connsiteX1" fmla="*/ 109608 w 330346"/>
              <a:gd name="connsiteY1" fmla="*/ 0 h 293973"/>
              <a:gd name="connsiteX2" fmla="*/ 164412 w 330346"/>
              <a:gd name="connsiteY2" fmla="*/ 176689 h 293973"/>
              <a:gd name="connsiteX3" fmla="*/ 220738 w 330346"/>
              <a:gd name="connsiteY3" fmla="*/ 0 h 293973"/>
              <a:gd name="connsiteX4" fmla="*/ 292288 w 330346"/>
              <a:gd name="connsiteY4" fmla="*/ 0 h 293973"/>
              <a:gd name="connsiteX5" fmla="*/ 330346 w 330346"/>
              <a:gd name="connsiteY5" fmla="*/ 293973 h 293973"/>
              <a:gd name="connsiteX6" fmla="*/ 269453 w 330346"/>
              <a:gd name="connsiteY6" fmla="*/ 293973 h 293973"/>
              <a:gd name="connsiteX7" fmla="*/ 243573 w 330346"/>
              <a:gd name="connsiteY7" fmla="*/ 86821 h 293973"/>
              <a:gd name="connsiteX8" fmla="*/ 179635 w 330346"/>
              <a:gd name="connsiteY8" fmla="*/ 293973 h 293973"/>
              <a:gd name="connsiteX9" fmla="*/ 150711 w 330346"/>
              <a:gd name="connsiteY9" fmla="*/ 293973 h 293973"/>
              <a:gd name="connsiteX10" fmla="*/ 85250 w 330346"/>
              <a:gd name="connsiteY10" fmla="*/ 85298 h 293973"/>
              <a:gd name="connsiteX11" fmla="*/ 60893 w 330346"/>
              <a:gd name="connsiteY11" fmla="*/ 293973 h 293973"/>
              <a:gd name="connsiteX12" fmla="*/ 0 w 330346"/>
              <a:gd name="connsiteY12" fmla="*/ 293973 h 293973"/>
              <a:gd name="connsiteX13" fmla="*/ 35013 w 330346"/>
              <a:gd name="connsiteY13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330346" h="293973">
                <a:moveTo>
                  <a:pt x="35013" y="0"/>
                </a:moveTo>
                <a:lnTo>
                  <a:pt x="109608" y="0"/>
                </a:lnTo>
                <a:lnTo>
                  <a:pt x="164412" y="176689"/>
                </a:lnTo>
                <a:lnTo>
                  <a:pt x="220738" y="0"/>
                </a:lnTo>
                <a:lnTo>
                  <a:pt x="292288" y="0"/>
                </a:lnTo>
                <a:lnTo>
                  <a:pt x="330346" y="293973"/>
                </a:lnTo>
                <a:lnTo>
                  <a:pt x="269453" y="293973"/>
                </a:lnTo>
                <a:lnTo>
                  <a:pt x="243573" y="86821"/>
                </a:lnTo>
                <a:lnTo>
                  <a:pt x="179635" y="293973"/>
                </a:lnTo>
                <a:lnTo>
                  <a:pt x="150711" y="293973"/>
                </a:lnTo>
                <a:lnTo>
                  <a:pt x="85250" y="85298"/>
                </a:lnTo>
                <a:lnTo>
                  <a:pt x="60893" y="293973"/>
                </a:lnTo>
                <a:lnTo>
                  <a:pt x="0" y="293973"/>
                </a:lnTo>
                <a:lnTo>
                  <a:pt x="35013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708755" y="1308412"/>
            <a:ext cx="295332" cy="300066"/>
          </a:xfrm>
          <a:custGeom>
            <a:avLst/>
            <a:gdLst>
              <a:gd name="connsiteX0" fmla="*/ 144621 w 295332"/>
              <a:gd name="connsiteY0" fmla="*/ 0 h 300066"/>
              <a:gd name="connsiteX1" fmla="*/ 252707 w 295332"/>
              <a:gd name="connsiteY1" fmla="*/ 42649 h 300066"/>
              <a:gd name="connsiteX2" fmla="*/ 295332 w 295332"/>
              <a:gd name="connsiteY2" fmla="*/ 150794 h 300066"/>
              <a:gd name="connsiteX3" fmla="*/ 252707 w 295332"/>
              <a:gd name="connsiteY3" fmla="*/ 257417 h 300066"/>
              <a:gd name="connsiteX4" fmla="*/ 146143 w 295332"/>
              <a:gd name="connsiteY4" fmla="*/ 300066 h 300066"/>
              <a:gd name="connsiteX5" fmla="*/ 41102 w 295332"/>
              <a:gd name="connsiteY5" fmla="*/ 257417 h 300066"/>
              <a:gd name="connsiteX6" fmla="*/ 0 w 295332"/>
              <a:gd name="connsiteY6" fmla="*/ 149271 h 300066"/>
              <a:gd name="connsiteX7" fmla="*/ 42625 w 295332"/>
              <a:gd name="connsiteY7" fmla="*/ 42649 h 300066"/>
              <a:gd name="connsiteX8" fmla="*/ 144621 w 295332"/>
              <a:gd name="connsiteY8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332" h="300066">
                <a:moveTo>
                  <a:pt x="144621" y="0"/>
                </a:moveTo>
                <a:cubicBezTo>
                  <a:pt x="188769" y="0"/>
                  <a:pt x="223783" y="15231"/>
                  <a:pt x="252707" y="42649"/>
                </a:cubicBezTo>
                <a:cubicBezTo>
                  <a:pt x="281631" y="71589"/>
                  <a:pt x="295332" y="106622"/>
                  <a:pt x="295332" y="150794"/>
                </a:cubicBezTo>
                <a:cubicBezTo>
                  <a:pt x="295332" y="193444"/>
                  <a:pt x="281631" y="228477"/>
                  <a:pt x="252707" y="257417"/>
                </a:cubicBezTo>
                <a:cubicBezTo>
                  <a:pt x="225305" y="286358"/>
                  <a:pt x="190291" y="300066"/>
                  <a:pt x="146143" y="300066"/>
                </a:cubicBezTo>
                <a:cubicBezTo>
                  <a:pt x="103518" y="300066"/>
                  <a:pt x="68505" y="286358"/>
                  <a:pt x="41102" y="257417"/>
                </a:cubicBezTo>
                <a:cubicBezTo>
                  <a:pt x="13701" y="230000"/>
                  <a:pt x="0" y="193444"/>
                  <a:pt x="0" y="149271"/>
                </a:cubicBezTo>
                <a:cubicBezTo>
                  <a:pt x="0" y="106622"/>
                  <a:pt x="13701" y="71589"/>
                  <a:pt x="42625" y="42649"/>
                </a:cubicBezTo>
                <a:cubicBezTo>
                  <a:pt x="71549" y="15231"/>
                  <a:pt x="105040" y="0"/>
                  <a:pt x="144621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168326" y="1308412"/>
            <a:ext cx="295332" cy="300066"/>
          </a:xfrm>
          <a:custGeom>
            <a:avLst/>
            <a:gdLst>
              <a:gd name="connsiteX0" fmla="*/ 144621 w 295332"/>
              <a:gd name="connsiteY0" fmla="*/ 0 h 300066"/>
              <a:gd name="connsiteX1" fmla="*/ 252707 w 295332"/>
              <a:gd name="connsiteY1" fmla="*/ 42649 h 300066"/>
              <a:gd name="connsiteX2" fmla="*/ 295332 w 295332"/>
              <a:gd name="connsiteY2" fmla="*/ 150794 h 300066"/>
              <a:gd name="connsiteX3" fmla="*/ 252707 w 295332"/>
              <a:gd name="connsiteY3" fmla="*/ 257417 h 300066"/>
              <a:gd name="connsiteX4" fmla="*/ 146143 w 295332"/>
              <a:gd name="connsiteY4" fmla="*/ 300066 h 300066"/>
              <a:gd name="connsiteX5" fmla="*/ 41102 w 295332"/>
              <a:gd name="connsiteY5" fmla="*/ 257417 h 300066"/>
              <a:gd name="connsiteX6" fmla="*/ 0 w 295332"/>
              <a:gd name="connsiteY6" fmla="*/ 149271 h 300066"/>
              <a:gd name="connsiteX7" fmla="*/ 42624 w 295332"/>
              <a:gd name="connsiteY7" fmla="*/ 42649 h 300066"/>
              <a:gd name="connsiteX8" fmla="*/ 144621 w 295332"/>
              <a:gd name="connsiteY8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332" h="300066">
                <a:moveTo>
                  <a:pt x="144621" y="0"/>
                </a:moveTo>
                <a:cubicBezTo>
                  <a:pt x="188769" y="0"/>
                  <a:pt x="223783" y="15231"/>
                  <a:pt x="252707" y="42649"/>
                </a:cubicBezTo>
                <a:cubicBezTo>
                  <a:pt x="281631" y="71589"/>
                  <a:pt x="295332" y="106622"/>
                  <a:pt x="295332" y="150794"/>
                </a:cubicBezTo>
                <a:cubicBezTo>
                  <a:pt x="295332" y="193444"/>
                  <a:pt x="281631" y="228477"/>
                  <a:pt x="252707" y="257417"/>
                </a:cubicBezTo>
                <a:cubicBezTo>
                  <a:pt x="225305" y="286358"/>
                  <a:pt x="190291" y="300066"/>
                  <a:pt x="146143" y="300066"/>
                </a:cubicBezTo>
                <a:cubicBezTo>
                  <a:pt x="103518" y="300066"/>
                  <a:pt x="68505" y="286358"/>
                  <a:pt x="41102" y="257417"/>
                </a:cubicBezTo>
                <a:cubicBezTo>
                  <a:pt x="13700" y="230000"/>
                  <a:pt x="0" y="193444"/>
                  <a:pt x="0" y="149271"/>
                </a:cubicBezTo>
                <a:cubicBezTo>
                  <a:pt x="0" y="106622"/>
                  <a:pt x="13700" y="71589"/>
                  <a:pt x="42624" y="42649"/>
                </a:cubicBezTo>
                <a:cubicBezTo>
                  <a:pt x="71549" y="15231"/>
                  <a:pt x="105040" y="0"/>
                  <a:pt x="144621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528945" y="1308412"/>
            <a:ext cx="295332" cy="300066"/>
          </a:xfrm>
          <a:custGeom>
            <a:avLst/>
            <a:gdLst>
              <a:gd name="connsiteX0" fmla="*/ 144621 w 295332"/>
              <a:gd name="connsiteY0" fmla="*/ 0 h 300066"/>
              <a:gd name="connsiteX1" fmla="*/ 252707 w 295332"/>
              <a:gd name="connsiteY1" fmla="*/ 42649 h 300066"/>
              <a:gd name="connsiteX2" fmla="*/ 295332 w 295332"/>
              <a:gd name="connsiteY2" fmla="*/ 150794 h 300066"/>
              <a:gd name="connsiteX3" fmla="*/ 252707 w 295332"/>
              <a:gd name="connsiteY3" fmla="*/ 257417 h 300066"/>
              <a:gd name="connsiteX4" fmla="*/ 146143 w 295332"/>
              <a:gd name="connsiteY4" fmla="*/ 300066 h 300066"/>
              <a:gd name="connsiteX5" fmla="*/ 41102 w 295332"/>
              <a:gd name="connsiteY5" fmla="*/ 257417 h 300066"/>
              <a:gd name="connsiteX6" fmla="*/ 0 w 295332"/>
              <a:gd name="connsiteY6" fmla="*/ 149271 h 300066"/>
              <a:gd name="connsiteX7" fmla="*/ 42624 w 295332"/>
              <a:gd name="connsiteY7" fmla="*/ 42649 h 300066"/>
              <a:gd name="connsiteX8" fmla="*/ 144621 w 295332"/>
              <a:gd name="connsiteY8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332" h="300066">
                <a:moveTo>
                  <a:pt x="144621" y="0"/>
                </a:moveTo>
                <a:cubicBezTo>
                  <a:pt x="188769" y="0"/>
                  <a:pt x="223782" y="15231"/>
                  <a:pt x="252707" y="42649"/>
                </a:cubicBezTo>
                <a:cubicBezTo>
                  <a:pt x="281632" y="71589"/>
                  <a:pt x="295332" y="106622"/>
                  <a:pt x="295332" y="150794"/>
                </a:cubicBezTo>
                <a:cubicBezTo>
                  <a:pt x="295332" y="193444"/>
                  <a:pt x="281632" y="228477"/>
                  <a:pt x="252707" y="257417"/>
                </a:cubicBezTo>
                <a:cubicBezTo>
                  <a:pt x="225305" y="286358"/>
                  <a:pt x="190291" y="300066"/>
                  <a:pt x="146143" y="300066"/>
                </a:cubicBezTo>
                <a:cubicBezTo>
                  <a:pt x="103518" y="300066"/>
                  <a:pt x="68505" y="286358"/>
                  <a:pt x="41102" y="257417"/>
                </a:cubicBezTo>
                <a:cubicBezTo>
                  <a:pt x="13701" y="230000"/>
                  <a:pt x="0" y="193444"/>
                  <a:pt x="0" y="149271"/>
                </a:cubicBezTo>
                <a:cubicBezTo>
                  <a:pt x="0" y="106622"/>
                  <a:pt x="13701" y="71589"/>
                  <a:pt x="42624" y="42649"/>
                </a:cubicBezTo>
                <a:cubicBezTo>
                  <a:pt x="71549" y="15231"/>
                  <a:pt x="105041" y="0"/>
                  <a:pt x="144621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046713" y="1308412"/>
            <a:ext cx="283154" cy="300066"/>
          </a:xfrm>
          <a:custGeom>
            <a:avLst/>
            <a:gdLst>
              <a:gd name="connsiteX0" fmla="*/ 146143 w 283154"/>
              <a:gd name="connsiteY0" fmla="*/ 0 h 300066"/>
              <a:gd name="connsiteX1" fmla="*/ 264885 w 283154"/>
              <a:gd name="connsiteY1" fmla="*/ 67020 h 300066"/>
              <a:gd name="connsiteX2" fmla="*/ 222260 w 283154"/>
              <a:gd name="connsiteY2" fmla="*/ 106622 h 300066"/>
              <a:gd name="connsiteX3" fmla="*/ 190291 w 283154"/>
              <a:gd name="connsiteY3" fmla="*/ 73112 h 300066"/>
              <a:gd name="connsiteX4" fmla="*/ 149188 w 283154"/>
              <a:gd name="connsiteY4" fmla="*/ 60927 h 300066"/>
              <a:gd name="connsiteX5" fmla="*/ 89817 w 283154"/>
              <a:gd name="connsiteY5" fmla="*/ 86821 h 300066"/>
              <a:gd name="connsiteX6" fmla="*/ 63937 w 283154"/>
              <a:gd name="connsiteY6" fmla="*/ 149271 h 300066"/>
              <a:gd name="connsiteX7" fmla="*/ 89817 w 283154"/>
              <a:gd name="connsiteY7" fmla="*/ 213245 h 300066"/>
              <a:gd name="connsiteX8" fmla="*/ 150710 w 283154"/>
              <a:gd name="connsiteY8" fmla="*/ 239139 h 300066"/>
              <a:gd name="connsiteX9" fmla="*/ 188769 w 283154"/>
              <a:gd name="connsiteY9" fmla="*/ 228477 h 300066"/>
              <a:gd name="connsiteX10" fmla="*/ 217693 w 283154"/>
              <a:gd name="connsiteY10" fmla="*/ 191920 h 300066"/>
              <a:gd name="connsiteX11" fmla="*/ 147666 w 283154"/>
              <a:gd name="connsiteY11" fmla="*/ 191920 h 300066"/>
              <a:gd name="connsiteX12" fmla="*/ 147666 w 283154"/>
              <a:gd name="connsiteY12" fmla="*/ 135563 h 300066"/>
              <a:gd name="connsiteX13" fmla="*/ 283154 w 283154"/>
              <a:gd name="connsiteY13" fmla="*/ 135563 h 300066"/>
              <a:gd name="connsiteX14" fmla="*/ 283154 w 283154"/>
              <a:gd name="connsiteY14" fmla="*/ 173642 h 300066"/>
              <a:gd name="connsiteX15" fmla="*/ 263363 w 283154"/>
              <a:gd name="connsiteY15" fmla="*/ 236093 h 300066"/>
              <a:gd name="connsiteX16" fmla="*/ 210081 w 283154"/>
              <a:gd name="connsiteY16" fmla="*/ 284834 h 300066"/>
              <a:gd name="connsiteX17" fmla="*/ 143099 w 283154"/>
              <a:gd name="connsiteY17" fmla="*/ 300066 h 300066"/>
              <a:gd name="connsiteX18" fmla="*/ 41102 w 283154"/>
              <a:gd name="connsiteY18" fmla="*/ 255894 h 300066"/>
              <a:gd name="connsiteX19" fmla="*/ 0 w 283154"/>
              <a:gd name="connsiteY19" fmla="*/ 147748 h 300066"/>
              <a:gd name="connsiteX20" fmla="*/ 42624 w 283154"/>
              <a:gd name="connsiteY20" fmla="*/ 42649 h 300066"/>
              <a:gd name="connsiteX21" fmla="*/ 146143 w 283154"/>
              <a:gd name="connsiteY21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83154" h="300066">
                <a:moveTo>
                  <a:pt x="146143" y="0"/>
                </a:moveTo>
                <a:cubicBezTo>
                  <a:pt x="197903" y="0"/>
                  <a:pt x="237484" y="22847"/>
                  <a:pt x="264885" y="67020"/>
                </a:cubicBezTo>
                <a:lnTo>
                  <a:pt x="222260" y="106622"/>
                </a:lnTo>
                <a:cubicBezTo>
                  <a:pt x="214648" y="91390"/>
                  <a:pt x="202470" y="79205"/>
                  <a:pt x="190291" y="73112"/>
                </a:cubicBezTo>
                <a:cubicBezTo>
                  <a:pt x="176590" y="65496"/>
                  <a:pt x="164411" y="60927"/>
                  <a:pt x="149188" y="60927"/>
                </a:cubicBezTo>
                <a:cubicBezTo>
                  <a:pt x="126353" y="60927"/>
                  <a:pt x="106563" y="70066"/>
                  <a:pt x="89817" y="86821"/>
                </a:cubicBezTo>
                <a:cubicBezTo>
                  <a:pt x="73071" y="105099"/>
                  <a:pt x="63937" y="124900"/>
                  <a:pt x="63937" y="149271"/>
                </a:cubicBezTo>
                <a:cubicBezTo>
                  <a:pt x="63937" y="173642"/>
                  <a:pt x="73071" y="194967"/>
                  <a:pt x="89817" y="213245"/>
                </a:cubicBezTo>
                <a:cubicBezTo>
                  <a:pt x="106563" y="230000"/>
                  <a:pt x="127875" y="239139"/>
                  <a:pt x="150710" y="239139"/>
                </a:cubicBezTo>
                <a:cubicBezTo>
                  <a:pt x="164411" y="239139"/>
                  <a:pt x="176590" y="236093"/>
                  <a:pt x="188769" y="228477"/>
                </a:cubicBezTo>
                <a:cubicBezTo>
                  <a:pt x="200947" y="222384"/>
                  <a:pt x="210081" y="210199"/>
                  <a:pt x="217693" y="191920"/>
                </a:cubicBezTo>
                <a:lnTo>
                  <a:pt x="147666" y="191920"/>
                </a:lnTo>
                <a:lnTo>
                  <a:pt x="147666" y="135563"/>
                </a:lnTo>
                <a:lnTo>
                  <a:pt x="283154" y="135563"/>
                </a:lnTo>
                <a:lnTo>
                  <a:pt x="283154" y="173642"/>
                </a:lnTo>
                <a:cubicBezTo>
                  <a:pt x="283154" y="191920"/>
                  <a:pt x="275542" y="213245"/>
                  <a:pt x="263363" y="236093"/>
                </a:cubicBezTo>
                <a:cubicBezTo>
                  <a:pt x="249662" y="258940"/>
                  <a:pt x="231394" y="274172"/>
                  <a:pt x="210081" y="284834"/>
                </a:cubicBezTo>
                <a:cubicBezTo>
                  <a:pt x="188769" y="295497"/>
                  <a:pt x="165934" y="300066"/>
                  <a:pt x="143099" y="300066"/>
                </a:cubicBezTo>
                <a:cubicBezTo>
                  <a:pt x="103518" y="300066"/>
                  <a:pt x="68505" y="286358"/>
                  <a:pt x="41102" y="255894"/>
                </a:cubicBezTo>
                <a:cubicBezTo>
                  <a:pt x="13701" y="226953"/>
                  <a:pt x="0" y="190397"/>
                  <a:pt x="0" y="147748"/>
                </a:cubicBezTo>
                <a:cubicBezTo>
                  <a:pt x="0" y="106622"/>
                  <a:pt x="13701" y="71589"/>
                  <a:pt x="42624" y="42649"/>
                </a:cubicBezTo>
                <a:cubicBezTo>
                  <a:pt x="71549" y="13708"/>
                  <a:pt x="105040" y="0"/>
                  <a:pt x="146143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763733" y="1480531"/>
            <a:ext cx="129398" cy="57880"/>
          </a:xfrm>
          <a:custGeom>
            <a:avLst/>
            <a:gdLst>
              <a:gd name="connsiteX0" fmla="*/ 0 w 129398"/>
              <a:gd name="connsiteY0" fmla="*/ 0 h 57880"/>
              <a:gd name="connsiteX1" fmla="*/ 129398 w 129398"/>
              <a:gd name="connsiteY1" fmla="*/ 0 h 57880"/>
              <a:gd name="connsiteX2" fmla="*/ 129398 w 129398"/>
              <a:gd name="connsiteY2" fmla="*/ 57880 h 57880"/>
              <a:gd name="connsiteX3" fmla="*/ 0 w 129398"/>
              <a:gd name="connsiteY3" fmla="*/ 57880 h 57880"/>
              <a:gd name="connsiteX4" fmla="*/ 0 w 129398"/>
              <a:gd name="connsiteY4" fmla="*/ 0 h 578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398" h="57880">
                <a:moveTo>
                  <a:pt x="0" y="0"/>
                </a:moveTo>
                <a:lnTo>
                  <a:pt x="129398" y="0"/>
                </a:lnTo>
                <a:lnTo>
                  <a:pt x="129398" y="57880"/>
                </a:lnTo>
                <a:lnTo>
                  <a:pt x="0" y="57880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083423" y="1320597"/>
            <a:ext cx="103518" cy="284834"/>
          </a:xfrm>
          <a:custGeom>
            <a:avLst/>
            <a:gdLst>
              <a:gd name="connsiteX0" fmla="*/ 10655 w 103518"/>
              <a:gd name="connsiteY0" fmla="*/ 0 h 284834"/>
              <a:gd name="connsiteX1" fmla="*/ 103518 w 103518"/>
              <a:gd name="connsiteY1" fmla="*/ 0 h 284834"/>
              <a:gd name="connsiteX2" fmla="*/ 103518 w 103518"/>
              <a:gd name="connsiteY2" fmla="*/ 284834 h 284834"/>
              <a:gd name="connsiteX3" fmla="*/ 41102 w 103518"/>
              <a:gd name="connsiteY3" fmla="*/ 284834 h 284834"/>
              <a:gd name="connsiteX4" fmla="*/ 41102 w 103518"/>
              <a:gd name="connsiteY4" fmla="*/ 51788 h 284834"/>
              <a:gd name="connsiteX5" fmla="*/ 0 w 103518"/>
              <a:gd name="connsiteY5" fmla="*/ 51788 h 284834"/>
              <a:gd name="connsiteX6" fmla="*/ 10655 w 103518"/>
              <a:gd name="connsiteY6" fmla="*/ 0 h 284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3518" h="284834">
                <a:moveTo>
                  <a:pt x="10655" y="0"/>
                </a:moveTo>
                <a:lnTo>
                  <a:pt x="103518" y="0"/>
                </a:lnTo>
                <a:lnTo>
                  <a:pt x="103518" y="284834"/>
                </a:lnTo>
                <a:lnTo>
                  <a:pt x="41102" y="284834"/>
                </a:lnTo>
                <a:lnTo>
                  <a:pt x="41102" y="51788"/>
                </a:lnTo>
                <a:lnTo>
                  <a:pt x="0" y="51788"/>
                </a:lnTo>
                <a:lnTo>
                  <a:pt x="10655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0900" y="1295400"/>
            <a:ext cx="3225800" cy="3302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6400" y="1460500"/>
            <a:ext cx="152400" cy="889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73900" y="1308100"/>
            <a:ext cx="127000" cy="3048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65700" y="2032000"/>
            <a:ext cx="4699000" cy="42799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1700" y="469900"/>
            <a:ext cx="88900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20800" y="1943100"/>
            <a:ext cx="2050241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1-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320800" y="2171700"/>
            <a:ext cx="323396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Geographical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Coordinates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320800" y="2463800"/>
            <a:ext cx="2447593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Load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explore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816100" y="2667000"/>
            <a:ext cx="2580771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newyork_data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json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320800" y="2946400"/>
            <a:ext cx="304173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Transform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nested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587500" y="3187700"/>
            <a:ext cx="2401748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python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dictionaries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1587500" y="3378200"/>
            <a:ext cx="1809983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pandas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dataframe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320800" y="3670300"/>
            <a:ext cx="2863926" cy="5270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66700" algn="l"/>
              </a:tabLst>
            </a:pPr>
            <a:r>
              <a:rPr lang="en-US" altLang="zh-CN" sz="1799" dirty="0">
                <a:solidFill>
                  <a:srgbClr val="2B2B2B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799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Dataframe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contains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</a:p>
          <a:p>
            <a:pPr>
              <a:lnSpc>
                <a:spcPts val="17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geographical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coordinates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587500" y="4102100"/>
            <a:ext cx="2852576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neighborhoods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320800" y="4381500"/>
            <a:ext cx="297902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will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used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get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Venues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587500" y="4597400"/>
            <a:ext cx="2143728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from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Foursquare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320800" y="4902200"/>
            <a:ext cx="3534429" cy="7450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66700" algn="l"/>
              </a:tabLst>
            </a:pPr>
            <a:r>
              <a:rPr lang="en-US" altLang="zh-CN" sz="1799" dirty="0">
                <a:solidFill>
                  <a:srgbClr val="2B2B2B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799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Geopy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folium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libraries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used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</a:t>
            </a:r>
          </a:p>
          <a:p>
            <a:pPr>
              <a:lnSpc>
                <a:spcPts val="17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create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map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with</a:t>
            </a:r>
          </a:p>
          <a:p>
            <a:pPr>
              <a:lnSpc>
                <a:spcPts val="17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neighborhoods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superimposed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on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1587500" y="5537200"/>
            <a:ext cx="42896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top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680700" cy="7556500"/>
          </a:xfrm>
          <a:custGeom>
            <a:avLst/>
            <a:gdLst>
              <a:gd name="connsiteX0" fmla="*/ 0 w 10680700"/>
              <a:gd name="connsiteY0" fmla="*/ 7556500 h 7556500"/>
              <a:gd name="connsiteX1" fmla="*/ 10680700 w 10680700"/>
              <a:gd name="connsiteY1" fmla="*/ 7556500 h 7556500"/>
              <a:gd name="connsiteX2" fmla="*/ 10680700 w 10680700"/>
              <a:gd name="connsiteY2" fmla="*/ 0 h 7556500"/>
              <a:gd name="connsiteX3" fmla="*/ 0 w 10680700"/>
              <a:gd name="connsiteY3" fmla="*/ 0 h 7556500"/>
              <a:gd name="connsiteX4" fmla="*/ 0 w 10680700"/>
              <a:gd name="connsiteY4" fmla="*/ 7556500 h 755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7556500">
                <a:moveTo>
                  <a:pt x="0" y="7556500"/>
                </a:moveTo>
                <a:lnTo>
                  <a:pt x="10680700" y="7556500"/>
                </a:lnTo>
                <a:lnTo>
                  <a:pt x="10680700" y="0"/>
                </a:lnTo>
                <a:lnTo>
                  <a:pt x="0" y="0"/>
                </a:lnTo>
                <a:lnTo>
                  <a:pt x="0" y="7556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242746" y="1311458"/>
            <a:ext cx="229872" cy="293973"/>
          </a:xfrm>
          <a:custGeom>
            <a:avLst/>
            <a:gdLst>
              <a:gd name="connsiteX0" fmla="*/ 0 w 229872"/>
              <a:gd name="connsiteY0" fmla="*/ 0 h 293973"/>
              <a:gd name="connsiteX1" fmla="*/ 62415 w 229872"/>
              <a:gd name="connsiteY1" fmla="*/ 0 h 293973"/>
              <a:gd name="connsiteX2" fmla="*/ 62415 w 229872"/>
              <a:gd name="connsiteY2" fmla="*/ 112715 h 293973"/>
              <a:gd name="connsiteX3" fmla="*/ 167456 w 229872"/>
              <a:gd name="connsiteY3" fmla="*/ 112715 h 293973"/>
              <a:gd name="connsiteX4" fmla="*/ 167456 w 229872"/>
              <a:gd name="connsiteY4" fmla="*/ 0 h 293973"/>
              <a:gd name="connsiteX5" fmla="*/ 229872 w 229872"/>
              <a:gd name="connsiteY5" fmla="*/ 0 h 293973"/>
              <a:gd name="connsiteX6" fmla="*/ 229872 w 229872"/>
              <a:gd name="connsiteY6" fmla="*/ 293973 h 293973"/>
              <a:gd name="connsiteX7" fmla="*/ 167456 w 229872"/>
              <a:gd name="connsiteY7" fmla="*/ 293973 h 293973"/>
              <a:gd name="connsiteX8" fmla="*/ 167456 w 229872"/>
              <a:gd name="connsiteY8" fmla="*/ 176689 h 293973"/>
              <a:gd name="connsiteX9" fmla="*/ 62415 w 229872"/>
              <a:gd name="connsiteY9" fmla="*/ 176689 h 293973"/>
              <a:gd name="connsiteX10" fmla="*/ 62415 w 229872"/>
              <a:gd name="connsiteY10" fmla="*/ 293973 h 293973"/>
              <a:gd name="connsiteX11" fmla="*/ 0 w 229872"/>
              <a:gd name="connsiteY11" fmla="*/ 293973 h 293973"/>
              <a:gd name="connsiteX12" fmla="*/ 0 w 229872"/>
              <a:gd name="connsiteY12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29872" h="293973">
                <a:moveTo>
                  <a:pt x="0" y="0"/>
                </a:moveTo>
                <a:lnTo>
                  <a:pt x="62415" y="0"/>
                </a:lnTo>
                <a:lnTo>
                  <a:pt x="62415" y="112715"/>
                </a:lnTo>
                <a:lnTo>
                  <a:pt x="167456" y="112715"/>
                </a:lnTo>
                <a:lnTo>
                  <a:pt x="167456" y="0"/>
                </a:lnTo>
                <a:lnTo>
                  <a:pt x="229872" y="0"/>
                </a:lnTo>
                <a:lnTo>
                  <a:pt x="229872" y="293973"/>
                </a:lnTo>
                <a:lnTo>
                  <a:pt x="167456" y="293973"/>
                </a:lnTo>
                <a:lnTo>
                  <a:pt x="167456" y="176689"/>
                </a:lnTo>
                <a:lnTo>
                  <a:pt x="62415" y="176689"/>
                </a:lnTo>
                <a:lnTo>
                  <a:pt x="62415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997651" y="1311458"/>
            <a:ext cx="197903" cy="293973"/>
          </a:xfrm>
          <a:custGeom>
            <a:avLst/>
            <a:gdLst>
              <a:gd name="connsiteX0" fmla="*/ 0 w 197903"/>
              <a:gd name="connsiteY0" fmla="*/ 0 h 293973"/>
              <a:gd name="connsiteX1" fmla="*/ 197903 w 197903"/>
              <a:gd name="connsiteY1" fmla="*/ 0 h 293973"/>
              <a:gd name="connsiteX2" fmla="*/ 197903 w 197903"/>
              <a:gd name="connsiteY2" fmla="*/ 62450 h 293973"/>
              <a:gd name="connsiteX3" fmla="*/ 129398 w 197903"/>
              <a:gd name="connsiteY3" fmla="*/ 62450 h 293973"/>
              <a:gd name="connsiteX4" fmla="*/ 129398 w 197903"/>
              <a:gd name="connsiteY4" fmla="*/ 293973 h 293973"/>
              <a:gd name="connsiteX5" fmla="*/ 66982 w 197903"/>
              <a:gd name="connsiteY5" fmla="*/ 293973 h 293973"/>
              <a:gd name="connsiteX6" fmla="*/ 66982 w 197903"/>
              <a:gd name="connsiteY6" fmla="*/ 62450 h 293973"/>
              <a:gd name="connsiteX7" fmla="*/ 0 w 197903"/>
              <a:gd name="connsiteY7" fmla="*/ 62450 h 293973"/>
              <a:gd name="connsiteX8" fmla="*/ 0 w 197903"/>
              <a:gd name="connsiteY8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97903" h="293973">
                <a:moveTo>
                  <a:pt x="0" y="0"/>
                </a:moveTo>
                <a:lnTo>
                  <a:pt x="197903" y="0"/>
                </a:lnTo>
                <a:lnTo>
                  <a:pt x="197903" y="62450"/>
                </a:lnTo>
                <a:lnTo>
                  <a:pt x="129398" y="62450"/>
                </a:lnTo>
                <a:lnTo>
                  <a:pt x="129398" y="293973"/>
                </a:lnTo>
                <a:lnTo>
                  <a:pt x="66982" y="293973"/>
                </a:lnTo>
                <a:lnTo>
                  <a:pt x="66982" y="62450"/>
                </a:lnTo>
                <a:lnTo>
                  <a:pt x="0" y="62450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793658" y="1311458"/>
            <a:ext cx="164412" cy="293973"/>
          </a:xfrm>
          <a:custGeom>
            <a:avLst/>
            <a:gdLst>
              <a:gd name="connsiteX0" fmla="*/ 0 w 164412"/>
              <a:gd name="connsiteY0" fmla="*/ 0 h 293973"/>
              <a:gd name="connsiteX1" fmla="*/ 164412 w 164412"/>
              <a:gd name="connsiteY1" fmla="*/ 0 h 293973"/>
              <a:gd name="connsiteX2" fmla="*/ 164412 w 164412"/>
              <a:gd name="connsiteY2" fmla="*/ 57880 h 293973"/>
              <a:gd name="connsiteX3" fmla="*/ 62415 w 164412"/>
              <a:gd name="connsiteY3" fmla="*/ 57880 h 293973"/>
              <a:gd name="connsiteX4" fmla="*/ 62415 w 164412"/>
              <a:gd name="connsiteY4" fmla="*/ 117284 h 293973"/>
              <a:gd name="connsiteX5" fmla="*/ 164412 w 164412"/>
              <a:gd name="connsiteY5" fmla="*/ 117284 h 293973"/>
              <a:gd name="connsiteX6" fmla="*/ 164412 w 164412"/>
              <a:gd name="connsiteY6" fmla="*/ 175165 h 293973"/>
              <a:gd name="connsiteX7" fmla="*/ 62415 w 164412"/>
              <a:gd name="connsiteY7" fmla="*/ 175165 h 293973"/>
              <a:gd name="connsiteX8" fmla="*/ 62415 w 164412"/>
              <a:gd name="connsiteY8" fmla="*/ 236093 h 293973"/>
              <a:gd name="connsiteX9" fmla="*/ 164412 w 164412"/>
              <a:gd name="connsiteY9" fmla="*/ 236093 h 293973"/>
              <a:gd name="connsiteX10" fmla="*/ 164412 w 164412"/>
              <a:gd name="connsiteY10" fmla="*/ 293973 h 293973"/>
              <a:gd name="connsiteX11" fmla="*/ 0 w 164412"/>
              <a:gd name="connsiteY11" fmla="*/ 293973 h 293973"/>
              <a:gd name="connsiteX12" fmla="*/ 0 w 164412"/>
              <a:gd name="connsiteY12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64412" h="293973">
                <a:moveTo>
                  <a:pt x="0" y="0"/>
                </a:moveTo>
                <a:lnTo>
                  <a:pt x="164412" y="0"/>
                </a:lnTo>
                <a:lnTo>
                  <a:pt x="164412" y="57880"/>
                </a:lnTo>
                <a:lnTo>
                  <a:pt x="62415" y="57880"/>
                </a:lnTo>
                <a:lnTo>
                  <a:pt x="62415" y="117284"/>
                </a:lnTo>
                <a:lnTo>
                  <a:pt x="164412" y="117284"/>
                </a:lnTo>
                <a:lnTo>
                  <a:pt x="164412" y="175165"/>
                </a:lnTo>
                <a:lnTo>
                  <a:pt x="62415" y="175165"/>
                </a:lnTo>
                <a:lnTo>
                  <a:pt x="62415" y="236093"/>
                </a:lnTo>
                <a:lnTo>
                  <a:pt x="164412" y="236093"/>
                </a:lnTo>
                <a:lnTo>
                  <a:pt x="164412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410029" y="1311458"/>
            <a:ext cx="330346" cy="293973"/>
          </a:xfrm>
          <a:custGeom>
            <a:avLst/>
            <a:gdLst>
              <a:gd name="connsiteX0" fmla="*/ 35013 w 330346"/>
              <a:gd name="connsiteY0" fmla="*/ 0 h 293973"/>
              <a:gd name="connsiteX1" fmla="*/ 109608 w 330346"/>
              <a:gd name="connsiteY1" fmla="*/ 0 h 293973"/>
              <a:gd name="connsiteX2" fmla="*/ 164412 w 330346"/>
              <a:gd name="connsiteY2" fmla="*/ 176689 h 293973"/>
              <a:gd name="connsiteX3" fmla="*/ 220738 w 330346"/>
              <a:gd name="connsiteY3" fmla="*/ 0 h 293973"/>
              <a:gd name="connsiteX4" fmla="*/ 292288 w 330346"/>
              <a:gd name="connsiteY4" fmla="*/ 0 h 293973"/>
              <a:gd name="connsiteX5" fmla="*/ 330346 w 330346"/>
              <a:gd name="connsiteY5" fmla="*/ 293973 h 293973"/>
              <a:gd name="connsiteX6" fmla="*/ 269453 w 330346"/>
              <a:gd name="connsiteY6" fmla="*/ 293973 h 293973"/>
              <a:gd name="connsiteX7" fmla="*/ 243573 w 330346"/>
              <a:gd name="connsiteY7" fmla="*/ 86821 h 293973"/>
              <a:gd name="connsiteX8" fmla="*/ 179635 w 330346"/>
              <a:gd name="connsiteY8" fmla="*/ 293973 h 293973"/>
              <a:gd name="connsiteX9" fmla="*/ 150711 w 330346"/>
              <a:gd name="connsiteY9" fmla="*/ 293973 h 293973"/>
              <a:gd name="connsiteX10" fmla="*/ 85250 w 330346"/>
              <a:gd name="connsiteY10" fmla="*/ 85298 h 293973"/>
              <a:gd name="connsiteX11" fmla="*/ 60893 w 330346"/>
              <a:gd name="connsiteY11" fmla="*/ 293973 h 293973"/>
              <a:gd name="connsiteX12" fmla="*/ 0 w 330346"/>
              <a:gd name="connsiteY12" fmla="*/ 293973 h 293973"/>
              <a:gd name="connsiteX13" fmla="*/ 35013 w 330346"/>
              <a:gd name="connsiteY13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330346" h="293973">
                <a:moveTo>
                  <a:pt x="35013" y="0"/>
                </a:moveTo>
                <a:lnTo>
                  <a:pt x="109608" y="0"/>
                </a:lnTo>
                <a:lnTo>
                  <a:pt x="164412" y="176689"/>
                </a:lnTo>
                <a:lnTo>
                  <a:pt x="220738" y="0"/>
                </a:lnTo>
                <a:lnTo>
                  <a:pt x="292288" y="0"/>
                </a:lnTo>
                <a:lnTo>
                  <a:pt x="330346" y="293973"/>
                </a:lnTo>
                <a:lnTo>
                  <a:pt x="269453" y="293973"/>
                </a:lnTo>
                <a:lnTo>
                  <a:pt x="243573" y="86821"/>
                </a:lnTo>
                <a:lnTo>
                  <a:pt x="179635" y="293973"/>
                </a:lnTo>
                <a:lnTo>
                  <a:pt x="150711" y="293973"/>
                </a:lnTo>
                <a:lnTo>
                  <a:pt x="85250" y="85298"/>
                </a:lnTo>
                <a:lnTo>
                  <a:pt x="60893" y="293973"/>
                </a:lnTo>
                <a:lnTo>
                  <a:pt x="0" y="293973"/>
                </a:lnTo>
                <a:lnTo>
                  <a:pt x="35013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708755" y="1308412"/>
            <a:ext cx="295332" cy="300066"/>
          </a:xfrm>
          <a:custGeom>
            <a:avLst/>
            <a:gdLst>
              <a:gd name="connsiteX0" fmla="*/ 144621 w 295332"/>
              <a:gd name="connsiteY0" fmla="*/ 0 h 300066"/>
              <a:gd name="connsiteX1" fmla="*/ 252707 w 295332"/>
              <a:gd name="connsiteY1" fmla="*/ 42649 h 300066"/>
              <a:gd name="connsiteX2" fmla="*/ 295332 w 295332"/>
              <a:gd name="connsiteY2" fmla="*/ 150794 h 300066"/>
              <a:gd name="connsiteX3" fmla="*/ 252707 w 295332"/>
              <a:gd name="connsiteY3" fmla="*/ 257417 h 300066"/>
              <a:gd name="connsiteX4" fmla="*/ 146143 w 295332"/>
              <a:gd name="connsiteY4" fmla="*/ 300066 h 300066"/>
              <a:gd name="connsiteX5" fmla="*/ 41102 w 295332"/>
              <a:gd name="connsiteY5" fmla="*/ 257417 h 300066"/>
              <a:gd name="connsiteX6" fmla="*/ 0 w 295332"/>
              <a:gd name="connsiteY6" fmla="*/ 149271 h 300066"/>
              <a:gd name="connsiteX7" fmla="*/ 42625 w 295332"/>
              <a:gd name="connsiteY7" fmla="*/ 42649 h 300066"/>
              <a:gd name="connsiteX8" fmla="*/ 144621 w 295332"/>
              <a:gd name="connsiteY8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332" h="300066">
                <a:moveTo>
                  <a:pt x="144621" y="0"/>
                </a:moveTo>
                <a:cubicBezTo>
                  <a:pt x="188769" y="0"/>
                  <a:pt x="223783" y="15231"/>
                  <a:pt x="252707" y="42649"/>
                </a:cubicBezTo>
                <a:cubicBezTo>
                  <a:pt x="281631" y="71589"/>
                  <a:pt x="295332" y="106622"/>
                  <a:pt x="295332" y="150794"/>
                </a:cubicBezTo>
                <a:cubicBezTo>
                  <a:pt x="295332" y="193444"/>
                  <a:pt x="281631" y="228477"/>
                  <a:pt x="252707" y="257417"/>
                </a:cubicBezTo>
                <a:cubicBezTo>
                  <a:pt x="225305" y="286358"/>
                  <a:pt x="190291" y="300066"/>
                  <a:pt x="146143" y="300066"/>
                </a:cubicBezTo>
                <a:cubicBezTo>
                  <a:pt x="103518" y="300066"/>
                  <a:pt x="68505" y="286358"/>
                  <a:pt x="41102" y="257417"/>
                </a:cubicBezTo>
                <a:cubicBezTo>
                  <a:pt x="13701" y="230000"/>
                  <a:pt x="0" y="193444"/>
                  <a:pt x="0" y="149271"/>
                </a:cubicBezTo>
                <a:cubicBezTo>
                  <a:pt x="0" y="106622"/>
                  <a:pt x="13701" y="71589"/>
                  <a:pt x="42625" y="42649"/>
                </a:cubicBezTo>
                <a:cubicBezTo>
                  <a:pt x="71549" y="15231"/>
                  <a:pt x="105040" y="0"/>
                  <a:pt x="144621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168326" y="1308412"/>
            <a:ext cx="295332" cy="300066"/>
          </a:xfrm>
          <a:custGeom>
            <a:avLst/>
            <a:gdLst>
              <a:gd name="connsiteX0" fmla="*/ 144621 w 295332"/>
              <a:gd name="connsiteY0" fmla="*/ 0 h 300066"/>
              <a:gd name="connsiteX1" fmla="*/ 252707 w 295332"/>
              <a:gd name="connsiteY1" fmla="*/ 42649 h 300066"/>
              <a:gd name="connsiteX2" fmla="*/ 295332 w 295332"/>
              <a:gd name="connsiteY2" fmla="*/ 150794 h 300066"/>
              <a:gd name="connsiteX3" fmla="*/ 252707 w 295332"/>
              <a:gd name="connsiteY3" fmla="*/ 257417 h 300066"/>
              <a:gd name="connsiteX4" fmla="*/ 146143 w 295332"/>
              <a:gd name="connsiteY4" fmla="*/ 300066 h 300066"/>
              <a:gd name="connsiteX5" fmla="*/ 41102 w 295332"/>
              <a:gd name="connsiteY5" fmla="*/ 257417 h 300066"/>
              <a:gd name="connsiteX6" fmla="*/ 0 w 295332"/>
              <a:gd name="connsiteY6" fmla="*/ 149271 h 300066"/>
              <a:gd name="connsiteX7" fmla="*/ 42624 w 295332"/>
              <a:gd name="connsiteY7" fmla="*/ 42649 h 300066"/>
              <a:gd name="connsiteX8" fmla="*/ 144621 w 295332"/>
              <a:gd name="connsiteY8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332" h="300066">
                <a:moveTo>
                  <a:pt x="144621" y="0"/>
                </a:moveTo>
                <a:cubicBezTo>
                  <a:pt x="188769" y="0"/>
                  <a:pt x="223783" y="15231"/>
                  <a:pt x="252707" y="42649"/>
                </a:cubicBezTo>
                <a:cubicBezTo>
                  <a:pt x="281631" y="71589"/>
                  <a:pt x="295332" y="106622"/>
                  <a:pt x="295332" y="150794"/>
                </a:cubicBezTo>
                <a:cubicBezTo>
                  <a:pt x="295332" y="193444"/>
                  <a:pt x="281631" y="228477"/>
                  <a:pt x="252707" y="257417"/>
                </a:cubicBezTo>
                <a:cubicBezTo>
                  <a:pt x="225305" y="286358"/>
                  <a:pt x="190291" y="300066"/>
                  <a:pt x="146143" y="300066"/>
                </a:cubicBezTo>
                <a:cubicBezTo>
                  <a:pt x="103518" y="300066"/>
                  <a:pt x="68505" y="286358"/>
                  <a:pt x="41102" y="257417"/>
                </a:cubicBezTo>
                <a:cubicBezTo>
                  <a:pt x="13700" y="230000"/>
                  <a:pt x="0" y="193444"/>
                  <a:pt x="0" y="149271"/>
                </a:cubicBezTo>
                <a:cubicBezTo>
                  <a:pt x="0" y="106622"/>
                  <a:pt x="13700" y="71589"/>
                  <a:pt x="42624" y="42649"/>
                </a:cubicBezTo>
                <a:cubicBezTo>
                  <a:pt x="71549" y="15231"/>
                  <a:pt x="105040" y="0"/>
                  <a:pt x="144621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528945" y="1308412"/>
            <a:ext cx="295332" cy="300066"/>
          </a:xfrm>
          <a:custGeom>
            <a:avLst/>
            <a:gdLst>
              <a:gd name="connsiteX0" fmla="*/ 144621 w 295332"/>
              <a:gd name="connsiteY0" fmla="*/ 0 h 300066"/>
              <a:gd name="connsiteX1" fmla="*/ 252707 w 295332"/>
              <a:gd name="connsiteY1" fmla="*/ 42649 h 300066"/>
              <a:gd name="connsiteX2" fmla="*/ 295332 w 295332"/>
              <a:gd name="connsiteY2" fmla="*/ 150794 h 300066"/>
              <a:gd name="connsiteX3" fmla="*/ 252707 w 295332"/>
              <a:gd name="connsiteY3" fmla="*/ 257417 h 300066"/>
              <a:gd name="connsiteX4" fmla="*/ 146143 w 295332"/>
              <a:gd name="connsiteY4" fmla="*/ 300066 h 300066"/>
              <a:gd name="connsiteX5" fmla="*/ 41102 w 295332"/>
              <a:gd name="connsiteY5" fmla="*/ 257417 h 300066"/>
              <a:gd name="connsiteX6" fmla="*/ 0 w 295332"/>
              <a:gd name="connsiteY6" fmla="*/ 149271 h 300066"/>
              <a:gd name="connsiteX7" fmla="*/ 42624 w 295332"/>
              <a:gd name="connsiteY7" fmla="*/ 42649 h 300066"/>
              <a:gd name="connsiteX8" fmla="*/ 144621 w 295332"/>
              <a:gd name="connsiteY8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332" h="300066">
                <a:moveTo>
                  <a:pt x="144621" y="0"/>
                </a:moveTo>
                <a:cubicBezTo>
                  <a:pt x="188769" y="0"/>
                  <a:pt x="223782" y="15231"/>
                  <a:pt x="252707" y="42649"/>
                </a:cubicBezTo>
                <a:cubicBezTo>
                  <a:pt x="281632" y="71589"/>
                  <a:pt x="295332" y="106622"/>
                  <a:pt x="295332" y="150794"/>
                </a:cubicBezTo>
                <a:cubicBezTo>
                  <a:pt x="295332" y="193444"/>
                  <a:pt x="281632" y="228477"/>
                  <a:pt x="252707" y="257417"/>
                </a:cubicBezTo>
                <a:cubicBezTo>
                  <a:pt x="225305" y="286358"/>
                  <a:pt x="190291" y="300066"/>
                  <a:pt x="146143" y="300066"/>
                </a:cubicBezTo>
                <a:cubicBezTo>
                  <a:pt x="103518" y="300066"/>
                  <a:pt x="68505" y="286358"/>
                  <a:pt x="41102" y="257417"/>
                </a:cubicBezTo>
                <a:cubicBezTo>
                  <a:pt x="13701" y="230000"/>
                  <a:pt x="0" y="193444"/>
                  <a:pt x="0" y="149271"/>
                </a:cubicBezTo>
                <a:cubicBezTo>
                  <a:pt x="0" y="106622"/>
                  <a:pt x="13701" y="71589"/>
                  <a:pt x="42624" y="42649"/>
                </a:cubicBezTo>
                <a:cubicBezTo>
                  <a:pt x="71549" y="15231"/>
                  <a:pt x="105041" y="0"/>
                  <a:pt x="144621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046713" y="1308412"/>
            <a:ext cx="283154" cy="300066"/>
          </a:xfrm>
          <a:custGeom>
            <a:avLst/>
            <a:gdLst>
              <a:gd name="connsiteX0" fmla="*/ 146143 w 283154"/>
              <a:gd name="connsiteY0" fmla="*/ 0 h 300066"/>
              <a:gd name="connsiteX1" fmla="*/ 264885 w 283154"/>
              <a:gd name="connsiteY1" fmla="*/ 67020 h 300066"/>
              <a:gd name="connsiteX2" fmla="*/ 222260 w 283154"/>
              <a:gd name="connsiteY2" fmla="*/ 106622 h 300066"/>
              <a:gd name="connsiteX3" fmla="*/ 190291 w 283154"/>
              <a:gd name="connsiteY3" fmla="*/ 73112 h 300066"/>
              <a:gd name="connsiteX4" fmla="*/ 149188 w 283154"/>
              <a:gd name="connsiteY4" fmla="*/ 60927 h 300066"/>
              <a:gd name="connsiteX5" fmla="*/ 89817 w 283154"/>
              <a:gd name="connsiteY5" fmla="*/ 86821 h 300066"/>
              <a:gd name="connsiteX6" fmla="*/ 63937 w 283154"/>
              <a:gd name="connsiteY6" fmla="*/ 149271 h 300066"/>
              <a:gd name="connsiteX7" fmla="*/ 89817 w 283154"/>
              <a:gd name="connsiteY7" fmla="*/ 213245 h 300066"/>
              <a:gd name="connsiteX8" fmla="*/ 150710 w 283154"/>
              <a:gd name="connsiteY8" fmla="*/ 239139 h 300066"/>
              <a:gd name="connsiteX9" fmla="*/ 188769 w 283154"/>
              <a:gd name="connsiteY9" fmla="*/ 228477 h 300066"/>
              <a:gd name="connsiteX10" fmla="*/ 217693 w 283154"/>
              <a:gd name="connsiteY10" fmla="*/ 191920 h 300066"/>
              <a:gd name="connsiteX11" fmla="*/ 147666 w 283154"/>
              <a:gd name="connsiteY11" fmla="*/ 191920 h 300066"/>
              <a:gd name="connsiteX12" fmla="*/ 147666 w 283154"/>
              <a:gd name="connsiteY12" fmla="*/ 135563 h 300066"/>
              <a:gd name="connsiteX13" fmla="*/ 283154 w 283154"/>
              <a:gd name="connsiteY13" fmla="*/ 135563 h 300066"/>
              <a:gd name="connsiteX14" fmla="*/ 283154 w 283154"/>
              <a:gd name="connsiteY14" fmla="*/ 173642 h 300066"/>
              <a:gd name="connsiteX15" fmla="*/ 263363 w 283154"/>
              <a:gd name="connsiteY15" fmla="*/ 236093 h 300066"/>
              <a:gd name="connsiteX16" fmla="*/ 210081 w 283154"/>
              <a:gd name="connsiteY16" fmla="*/ 284834 h 300066"/>
              <a:gd name="connsiteX17" fmla="*/ 143099 w 283154"/>
              <a:gd name="connsiteY17" fmla="*/ 300066 h 300066"/>
              <a:gd name="connsiteX18" fmla="*/ 41102 w 283154"/>
              <a:gd name="connsiteY18" fmla="*/ 255894 h 300066"/>
              <a:gd name="connsiteX19" fmla="*/ 0 w 283154"/>
              <a:gd name="connsiteY19" fmla="*/ 147748 h 300066"/>
              <a:gd name="connsiteX20" fmla="*/ 42624 w 283154"/>
              <a:gd name="connsiteY20" fmla="*/ 42649 h 300066"/>
              <a:gd name="connsiteX21" fmla="*/ 146143 w 283154"/>
              <a:gd name="connsiteY21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83154" h="300066">
                <a:moveTo>
                  <a:pt x="146143" y="0"/>
                </a:moveTo>
                <a:cubicBezTo>
                  <a:pt x="197903" y="0"/>
                  <a:pt x="237484" y="22847"/>
                  <a:pt x="264885" y="67020"/>
                </a:cubicBezTo>
                <a:lnTo>
                  <a:pt x="222260" y="106622"/>
                </a:lnTo>
                <a:cubicBezTo>
                  <a:pt x="214648" y="91390"/>
                  <a:pt x="202470" y="79205"/>
                  <a:pt x="190291" y="73112"/>
                </a:cubicBezTo>
                <a:cubicBezTo>
                  <a:pt x="176590" y="65496"/>
                  <a:pt x="164411" y="60927"/>
                  <a:pt x="149188" y="60927"/>
                </a:cubicBezTo>
                <a:cubicBezTo>
                  <a:pt x="126353" y="60927"/>
                  <a:pt x="106563" y="70066"/>
                  <a:pt x="89817" y="86821"/>
                </a:cubicBezTo>
                <a:cubicBezTo>
                  <a:pt x="73071" y="105099"/>
                  <a:pt x="63937" y="124900"/>
                  <a:pt x="63937" y="149271"/>
                </a:cubicBezTo>
                <a:cubicBezTo>
                  <a:pt x="63937" y="173642"/>
                  <a:pt x="73071" y="194967"/>
                  <a:pt x="89817" y="213245"/>
                </a:cubicBezTo>
                <a:cubicBezTo>
                  <a:pt x="106563" y="230000"/>
                  <a:pt x="127875" y="239139"/>
                  <a:pt x="150710" y="239139"/>
                </a:cubicBezTo>
                <a:cubicBezTo>
                  <a:pt x="164411" y="239139"/>
                  <a:pt x="176590" y="236093"/>
                  <a:pt x="188769" y="228477"/>
                </a:cubicBezTo>
                <a:cubicBezTo>
                  <a:pt x="200947" y="222384"/>
                  <a:pt x="210081" y="210199"/>
                  <a:pt x="217693" y="191920"/>
                </a:cubicBezTo>
                <a:lnTo>
                  <a:pt x="147666" y="191920"/>
                </a:lnTo>
                <a:lnTo>
                  <a:pt x="147666" y="135563"/>
                </a:lnTo>
                <a:lnTo>
                  <a:pt x="283154" y="135563"/>
                </a:lnTo>
                <a:lnTo>
                  <a:pt x="283154" y="173642"/>
                </a:lnTo>
                <a:cubicBezTo>
                  <a:pt x="283154" y="191920"/>
                  <a:pt x="275542" y="213245"/>
                  <a:pt x="263363" y="236093"/>
                </a:cubicBezTo>
                <a:cubicBezTo>
                  <a:pt x="249662" y="258940"/>
                  <a:pt x="231394" y="274172"/>
                  <a:pt x="210081" y="284834"/>
                </a:cubicBezTo>
                <a:cubicBezTo>
                  <a:pt x="188769" y="295497"/>
                  <a:pt x="165934" y="300066"/>
                  <a:pt x="143099" y="300066"/>
                </a:cubicBezTo>
                <a:cubicBezTo>
                  <a:pt x="103518" y="300066"/>
                  <a:pt x="68505" y="286358"/>
                  <a:pt x="41102" y="255894"/>
                </a:cubicBezTo>
                <a:cubicBezTo>
                  <a:pt x="13701" y="226953"/>
                  <a:pt x="0" y="190397"/>
                  <a:pt x="0" y="147748"/>
                </a:cubicBezTo>
                <a:cubicBezTo>
                  <a:pt x="0" y="106622"/>
                  <a:pt x="13701" y="71589"/>
                  <a:pt x="42624" y="42649"/>
                </a:cubicBezTo>
                <a:cubicBezTo>
                  <a:pt x="71549" y="13708"/>
                  <a:pt x="105040" y="0"/>
                  <a:pt x="146143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763733" y="1480531"/>
            <a:ext cx="129398" cy="57880"/>
          </a:xfrm>
          <a:custGeom>
            <a:avLst/>
            <a:gdLst>
              <a:gd name="connsiteX0" fmla="*/ 0 w 129398"/>
              <a:gd name="connsiteY0" fmla="*/ 0 h 57880"/>
              <a:gd name="connsiteX1" fmla="*/ 129398 w 129398"/>
              <a:gd name="connsiteY1" fmla="*/ 0 h 57880"/>
              <a:gd name="connsiteX2" fmla="*/ 129398 w 129398"/>
              <a:gd name="connsiteY2" fmla="*/ 57880 h 57880"/>
              <a:gd name="connsiteX3" fmla="*/ 0 w 129398"/>
              <a:gd name="connsiteY3" fmla="*/ 57880 h 57880"/>
              <a:gd name="connsiteX4" fmla="*/ 0 w 129398"/>
              <a:gd name="connsiteY4" fmla="*/ 0 h 578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398" h="57880">
                <a:moveTo>
                  <a:pt x="0" y="0"/>
                </a:moveTo>
                <a:lnTo>
                  <a:pt x="129398" y="0"/>
                </a:lnTo>
                <a:lnTo>
                  <a:pt x="129398" y="57880"/>
                </a:lnTo>
                <a:lnTo>
                  <a:pt x="0" y="57880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054499" y="1314505"/>
            <a:ext cx="200948" cy="290927"/>
          </a:xfrm>
          <a:custGeom>
            <a:avLst/>
            <a:gdLst>
              <a:gd name="connsiteX0" fmla="*/ 106563 w 200948"/>
              <a:gd name="connsiteY0" fmla="*/ 0 h 290927"/>
              <a:gd name="connsiteX1" fmla="*/ 175068 w 200948"/>
              <a:gd name="connsiteY1" fmla="*/ 24370 h 290927"/>
              <a:gd name="connsiteX2" fmla="*/ 200948 w 200948"/>
              <a:gd name="connsiteY2" fmla="*/ 86821 h 290927"/>
              <a:gd name="connsiteX3" fmla="*/ 170501 w 200948"/>
              <a:gd name="connsiteY3" fmla="*/ 169073 h 290927"/>
              <a:gd name="connsiteX4" fmla="*/ 153755 w 200948"/>
              <a:gd name="connsiteY4" fmla="*/ 193444 h 290927"/>
              <a:gd name="connsiteX5" fmla="*/ 127875 w 200948"/>
              <a:gd name="connsiteY5" fmla="*/ 228477 h 290927"/>
              <a:gd name="connsiteX6" fmla="*/ 120263 w 200948"/>
              <a:gd name="connsiteY6" fmla="*/ 237616 h 290927"/>
              <a:gd name="connsiteX7" fmla="*/ 200948 w 200948"/>
              <a:gd name="connsiteY7" fmla="*/ 237616 h 290927"/>
              <a:gd name="connsiteX8" fmla="*/ 200948 w 200948"/>
              <a:gd name="connsiteY8" fmla="*/ 290927 h 290927"/>
              <a:gd name="connsiteX9" fmla="*/ 3044 w 200948"/>
              <a:gd name="connsiteY9" fmla="*/ 290927 h 290927"/>
              <a:gd name="connsiteX10" fmla="*/ 98951 w 200948"/>
              <a:gd name="connsiteY10" fmla="*/ 167549 h 290927"/>
              <a:gd name="connsiteX11" fmla="*/ 129398 w 200948"/>
              <a:gd name="connsiteY11" fmla="*/ 121854 h 290927"/>
              <a:gd name="connsiteX12" fmla="*/ 138532 w 200948"/>
              <a:gd name="connsiteY12" fmla="*/ 89867 h 290927"/>
              <a:gd name="connsiteX13" fmla="*/ 127875 w 200948"/>
              <a:gd name="connsiteY13" fmla="*/ 62450 h 290927"/>
              <a:gd name="connsiteX14" fmla="*/ 100473 w 200948"/>
              <a:gd name="connsiteY14" fmla="*/ 51788 h 290927"/>
              <a:gd name="connsiteX15" fmla="*/ 73072 w 200948"/>
              <a:gd name="connsiteY15" fmla="*/ 65496 h 290927"/>
              <a:gd name="connsiteX16" fmla="*/ 63937 w 200948"/>
              <a:gd name="connsiteY16" fmla="*/ 108145 h 290927"/>
              <a:gd name="connsiteX17" fmla="*/ 0 w 200948"/>
              <a:gd name="connsiteY17" fmla="*/ 108145 h 290927"/>
              <a:gd name="connsiteX18" fmla="*/ 30446 w 200948"/>
              <a:gd name="connsiteY18" fmla="*/ 27417 h 290927"/>
              <a:gd name="connsiteX19" fmla="*/ 106563 w 200948"/>
              <a:gd name="connsiteY19" fmla="*/ 0 h 290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00948" h="290927">
                <a:moveTo>
                  <a:pt x="106563" y="0"/>
                </a:moveTo>
                <a:cubicBezTo>
                  <a:pt x="133965" y="0"/>
                  <a:pt x="156800" y="7615"/>
                  <a:pt x="175068" y="24370"/>
                </a:cubicBezTo>
                <a:cubicBezTo>
                  <a:pt x="191813" y="39602"/>
                  <a:pt x="200948" y="60927"/>
                  <a:pt x="200948" y="86821"/>
                </a:cubicBezTo>
                <a:cubicBezTo>
                  <a:pt x="200948" y="111192"/>
                  <a:pt x="190291" y="138609"/>
                  <a:pt x="170501" y="169073"/>
                </a:cubicBezTo>
                <a:lnTo>
                  <a:pt x="153755" y="193444"/>
                </a:lnTo>
                <a:cubicBezTo>
                  <a:pt x="146143" y="204106"/>
                  <a:pt x="138532" y="214768"/>
                  <a:pt x="127875" y="228477"/>
                </a:cubicBezTo>
                <a:lnTo>
                  <a:pt x="120263" y="237616"/>
                </a:lnTo>
                <a:lnTo>
                  <a:pt x="200948" y="237616"/>
                </a:lnTo>
                <a:lnTo>
                  <a:pt x="200948" y="290927"/>
                </a:lnTo>
                <a:lnTo>
                  <a:pt x="3044" y="290927"/>
                </a:lnTo>
                <a:lnTo>
                  <a:pt x="98951" y="167549"/>
                </a:lnTo>
                <a:cubicBezTo>
                  <a:pt x="114175" y="149271"/>
                  <a:pt x="123308" y="134039"/>
                  <a:pt x="129398" y="121854"/>
                </a:cubicBezTo>
                <a:cubicBezTo>
                  <a:pt x="135487" y="111192"/>
                  <a:pt x="138532" y="100529"/>
                  <a:pt x="138532" y="89867"/>
                </a:cubicBezTo>
                <a:cubicBezTo>
                  <a:pt x="138532" y="79205"/>
                  <a:pt x="135487" y="70066"/>
                  <a:pt x="127875" y="62450"/>
                </a:cubicBezTo>
                <a:cubicBezTo>
                  <a:pt x="120263" y="54834"/>
                  <a:pt x="111130" y="51788"/>
                  <a:pt x="100473" y="51788"/>
                </a:cubicBezTo>
                <a:cubicBezTo>
                  <a:pt x="88295" y="51788"/>
                  <a:pt x="79161" y="56357"/>
                  <a:pt x="73072" y="65496"/>
                </a:cubicBezTo>
                <a:cubicBezTo>
                  <a:pt x="68505" y="74635"/>
                  <a:pt x="63937" y="88344"/>
                  <a:pt x="63937" y="108145"/>
                </a:cubicBezTo>
                <a:lnTo>
                  <a:pt x="0" y="108145"/>
                </a:lnTo>
                <a:cubicBezTo>
                  <a:pt x="0" y="73112"/>
                  <a:pt x="10655" y="47218"/>
                  <a:pt x="30446" y="27417"/>
                </a:cubicBezTo>
                <a:cubicBezTo>
                  <a:pt x="51758" y="9139"/>
                  <a:pt x="76116" y="0"/>
                  <a:pt x="106563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0900" y="1295400"/>
            <a:ext cx="3225800" cy="3302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6400" y="1460500"/>
            <a:ext cx="152400" cy="889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35800" y="1295400"/>
            <a:ext cx="228600" cy="3175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00700" y="2387600"/>
            <a:ext cx="3670300" cy="36576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1700" y="469900"/>
            <a:ext cx="88900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20800" y="2006600"/>
            <a:ext cx="347781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2-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DOHMH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Farmers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Markets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587500" y="2286000"/>
            <a:ext cx="2328523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Food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Boxes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dataset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371600" y="2654300"/>
            <a:ext cx="347473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we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will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using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of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200400" y="2946400"/>
            <a:ext cx="1574598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Farmers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Markets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320800" y="3276600"/>
            <a:ext cx="384778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are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totally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144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Farmers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Markets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587500" y="3568700"/>
            <a:ext cx="1605439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1320800" y="3937000"/>
            <a:ext cx="386387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Highest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number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HK" pitchFamily="18" charset="0"/>
              </a:rPr>
              <a:t>Manhattan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and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587500" y="4216400"/>
            <a:ext cx="3743974" cy="6136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Brooklyn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lowest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Queens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Bronx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Staten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Island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680700" cy="7556500"/>
          </a:xfrm>
          <a:custGeom>
            <a:avLst/>
            <a:gdLst>
              <a:gd name="connsiteX0" fmla="*/ 0 w 10680700"/>
              <a:gd name="connsiteY0" fmla="*/ 7556500 h 7556500"/>
              <a:gd name="connsiteX1" fmla="*/ 10680700 w 10680700"/>
              <a:gd name="connsiteY1" fmla="*/ 7556500 h 7556500"/>
              <a:gd name="connsiteX2" fmla="*/ 10680700 w 10680700"/>
              <a:gd name="connsiteY2" fmla="*/ 0 h 7556500"/>
              <a:gd name="connsiteX3" fmla="*/ 0 w 10680700"/>
              <a:gd name="connsiteY3" fmla="*/ 0 h 7556500"/>
              <a:gd name="connsiteX4" fmla="*/ 0 w 10680700"/>
              <a:gd name="connsiteY4" fmla="*/ 7556500 h 755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7556500">
                <a:moveTo>
                  <a:pt x="0" y="7556500"/>
                </a:moveTo>
                <a:lnTo>
                  <a:pt x="10680700" y="7556500"/>
                </a:lnTo>
                <a:lnTo>
                  <a:pt x="10680700" y="0"/>
                </a:lnTo>
                <a:lnTo>
                  <a:pt x="0" y="0"/>
                </a:lnTo>
                <a:lnTo>
                  <a:pt x="0" y="7556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242746" y="1311458"/>
            <a:ext cx="229872" cy="293973"/>
          </a:xfrm>
          <a:custGeom>
            <a:avLst/>
            <a:gdLst>
              <a:gd name="connsiteX0" fmla="*/ 0 w 229872"/>
              <a:gd name="connsiteY0" fmla="*/ 0 h 293973"/>
              <a:gd name="connsiteX1" fmla="*/ 62415 w 229872"/>
              <a:gd name="connsiteY1" fmla="*/ 0 h 293973"/>
              <a:gd name="connsiteX2" fmla="*/ 62415 w 229872"/>
              <a:gd name="connsiteY2" fmla="*/ 112715 h 293973"/>
              <a:gd name="connsiteX3" fmla="*/ 167456 w 229872"/>
              <a:gd name="connsiteY3" fmla="*/ 112715 h 293973"/>
              <a:gd name="connsiteX4" fmla="*/ 167456 w 229872"/>
              <a:gd name="connsiteY4" fmla="*/ 0 h 293973"/>
              <a:gd name="connsiteX5" fmla="*/ 229872 w 229872"/>
              <a:gd name="connsiteY5" fmla="*/ 0 h 293973"/>
              <a:gd name="connsiteX6" fmla="*/ 229872 w 229872"/>
              <a:gd name="connsiteY6" fmla="*/ 293973 h 293973"/>
              <a:gd name="connsiteX7" fmla="*/ 167456 w 229872"/>
              <a:gd name="connsiteY7" fmla="*/ 293973 h 293973"/>
              <a:gd name="connsiteX8" fmla="*/ 167456 w 229872"/>
              <a:gd name="connsiteY8" fmla="*/ 176689 h 293973"/>
              <a:gd name="connsiteX9" fmla="*/ 62415 w 229872"/>
              <a:gd name="connsiteY9" fmla="*/ 176689 h 293973"/>
              <a:gd name="connsiteX10" fmla="*/ 62415 w 229872"/>
              <a:gd name="connsiteY10" fmla="*/ 293973 h 293973"/>
              <a:gd name="connsiteX11" fmla="*/ 0 w 229872"/>
              <a:gd name="connsiteY11" fmla="*/ 293973 h 293973"/>
              <a:gd name="connsiteX12" fmla="*/ 0 w 229872"/>
              <a:gd name="connsiteY12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29872" h="293973">
                <a:moveTo>
                  <a:pt x="0" y="0"/>
                </a:moveTo>
                <a:lnTo>
                  <a:pt x="62415" y="0"/>
                </a:lnTo>
                <a:lnTo>
                  <a:pt x="62415" y="112715"/>
                </a:lnTo>
                <a:lnTo>
                  <a:pt x="167456" y="112715"/>
                </a:lnTo>
                <a:lnTo>
                  <a:pt x="167456" y="0"/>
                </a:lnTo>
                <a:lnTo>
                  <a:pt x="229872" y="0"/>
                </a:lnTo>
                <a:lnTo>
                  <a:pt x="229872" y="293973"/>
                </a:lnTo>
                <a:lnTo>
                  <a:pt x="167456" y="293973"/>
                </a:lnTo>
                <a:lnTo>
                  <a:pt x="167456" y="176689"/>
                </a:lnTo>
                <a:lnTo>
                  <a:pt x="62415" y="176689"/>
                </a:lnTo>
                <a:lnTo>
                  <a:pt x="62415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997651" y="1311458"/>
            <a:ext cx="197903" cy="293973"/>
          </a:xfrm>
          <a:custGeom>
            <a:avLst/>
            <a:gdLst>
              <a:gd name="connsiteX0" fmla="*/ 0 w 197903"/>
              <a:gd name="connsiteY0" fmla="*/ 0 h 293973"/>
              <a:gd name="connsiteX1" fmla="*/ 197903 w 197903"/>
              <a:gd name="connsiteY1" fmla="*/ 0 h 293973"/>
              <a:gd name="connsiteX2" fmla="*/ 197903 w 197903"/>
              <a:gd name="connsiteY2" fmla="*/ 62450 h 293973"/>
              <a:gd name="connsiteX3" fmla="*/ 129398 w 197903"/>
              <a:gd name="connsiteY3" fmla="*/ 62450 h 293973"/>
              <a:gd name="connsiteX4" fmla="*/ 129398 w 197903"/>
              <a:gd name="connsiteY4" fmla="*/ 293973 h 293973"/>
              <a:gd name="connsiteX5" fmla="*/ 66982 w 197903"/>
              <a:gd name="connsiteY5" fmla="*/ 293973 h 293973"/>
              <a:gd name="connsiteX6" fmla="*/ 66982 w 197903"/>
              <a:gd name="connsiteY6" fmla="*/ 62450 h 293973"/>
              <a:gd name="connsiteX7" fmla="*/ 0 w 197903"/>
              <a:gd name="connsiteY7" fmla="*/ 62450 h 293973"/>
              <a:gd name="connsiteX8" fmla="*/ 0 w 197903"/>
              <a:gd name="connsiteY8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97903" h="293973">
                <a:moveTo>
                  <a:pt x="0" y="0"/>
                </a:moveTo>
                <a:lnTo>
                  <a:pt x="197903" y="0"/>
                </a:lnTo>
                <a:lnTo>
                  <a:pt x="197903" y="62450"/>
                </a:lnTo>
                <a:lnTo>
                  <a:pt x="129398" y="62450"/>
                </a:lnTo>
                <a:lnTo>
                  <a:pt x="129398" y="293973"/>
                </a:lnTo>
                <a:lnTo>
                  <a:pt x="66982" y="293973"/>
                </a:lnTo>
                <a:lnTo>
                  <a:pt x="66982" y="62450"/>
                </a:lnTo>
                <a:lnTo>
                  <a:pt x="0" y="62450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793658" y="1311458"/>
            <a:ext cx="164412" cy="293973"/>
          </a:xfrm>
          <a:custGeom>
            <a:avLst/>
            <a:gdLst>
              <a:gd name="connsiteX0" fmla="*/ 0 w 164412"/>
              <a:gd name="connsiteY0" fmla="*/ 0 h 293973"/>
              <a:gd name="connsiteX1" fmla="*/ 164412 w 164412"/>
              <a:gd name="connsiteY1" fmla="*/ 0 h 293973"/>
              <a:gd name="connsiteX2" fmla="*/ 164412 w 164412"/>
              <a:gd name="connsiteY2" fmla="*/ 57880 h 293973"/>
              <a:gd name="connsiteX3" fmla="*/ 62415 w 164412"/>
              <a:gd name="connsiteY3" fmla="*/ 57880 h 293973"/>
              <a:gd name="connsiteX4" fmla="*/ 62415 w 164412"/>
              <a:gd name="connsiteY4" fmla="*/ 117284 h 293973"/>
              <a:gd name="connsiteX5" fmla="*/ 164412 w 164412"/>
              <a:gd name="connsiteY5" fmla="*/ 117284 h 293973"/>
              <a:gd name="connsiteX6" fmla="*/ 164412 w 164412"/>
              <a:gd name="connsiteY6" fmla="*/ 175165 h 293973"/>
              <a:gd name="connsiteX7" fmla="*/ 62415 w 164412"/>
              <a:gd name="connsiteY7" fmla="*/ 175165 h 293973"/>
              <a:gd name="connsiteX8" fmla="*/ 62415 w 164412"/>
              <a:gd name="connsiteY8" fmla="*/ 236093 h 293973"/>
              <a:gd name="connsiteX9" fmla="*/ 164412 w 164412"/>
              <a:gd name="connsiteY9" fmla="*/ 236093 h 293973"/>
              <a:gd name="connsiteX10" fmla="*/ 164412 w 164412"/>
              <a:gd name="connsiteY10" fmla="*/ 293973 h 293973"/>
              <a:gd name="connsiteX11" fmla="*/ 0 w 164412"/>
              <a:gd name="connsiteY11" fmla="*/ 293973 h 293973"/>
              <a:gd name="connsiteX12" fmla="*/ 0 w 164412"/>
              <a:gd name="connsiteY12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64412" h="293973">
                <a:moveTo>
                  <a:pt x="0" y="0"/>
                </a:moveTo>
                <a:lnTo>
                  <a:pt x="164412" y="0"/>
                </a:lnTo>
                <a:lnTo>
                  <a:pt x="164412" y="57880"/>
                </a:lnTo>
                <a:lnTo>
                  <a:pt x="62415" y="57880"/>
                </a:lnTo>
                <a:lnTo>
                  <a:pt x="62415" y="117284"/>
                </a:lnTo>
                <a:lnTo>
                  <a:pt x="164412" y="117284"/>
                </a:lnTo>
                <a:lnTo>
                  <a:pt x="164412" y="175165"/>
                </a:lnTo>
                <a:lnTo>
                  <a:pt x="62415" y="175165"/>
                </a:lnTo>
                <a:lnTo>
                  <a:pt x="62415" y="236093"/>
                </a:lnTo>
                <a:lnTo>
                  <a:pt x="164412" y="236093"/>
                </a:lnTo>
                <a:lnTo>
                  <a:pt x="164412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410029" y="1311458"/>
            <a:ext cx="330346" cy="293973"/>
          </a:xfrm>
          <a:custGeom>
            <a:avLst/>
            <a:gdLst>
              <a:gd name="connsiteX0" fmla="*/ 35013 w 330346"/>
              <a:gd name="connsiteY0" fmla="*/ 0 h 293973"/>
              <a:gd name="connsiteX1" fmla="*/ 109608 w 330346"/>
              <a:gd name="connsiteY1" fmla="*/ 0 h 293973"/>
              <a:gd name="connsiteX2" fmla="*/ 164412 w 330346"/>
              <a:gd name="connsiteY2" fmla="*/ 176689 h 293973"/>
              <a:gd name="connsiteX3" fmla="*/ 220738 w 330346"/>
              <a:gd name="connsiteY3" fmla="*/ 0 h 293973"/>
              <a:gd name="connsiteX4" fmla="*/ 292288 w 330346"/>
              <a:gd name="connsiteY4" fmla="*/ 0 h 293973"/>
              <a:gd name="connsiteX5" fmla="*/ 330346 w 330346"/>
              <a:gd name="connsiteY5" fmla="*/ 293973 h 293973"/>
              <a:gd name="connsiteX6" fmla="*/ 269453 w 330346"/>
              <a:gd name="connsiteY6" fmla="*/ 293973 h 293973"/>
              <a:gd name="connsiteX7" fmla="*/ 243573 w 330346"/>
              <a:gd name="connsiteY7" fmla="*/ 86821 h 293973"/>
              <a:gd name="connsiteX8" fmla="*/ 179635 w 330346"/>
              <a:gd name="connsiteY8" fmla="*/ 293973 h 293973"/>
              <a:gd name="connsiteX9" fmla="*/ 150711 w 330346"/>
              <a:gd name="connsiteY9" fmla="*/ 293973 h 293973"/>
              <a:gd name="connsiteX10" fmla="*/ 85250 w 330346"/>
              <a:gd name="connsiteY10" fmla="*/ 85298 h 293973"/>
              <a:gd name="connsiteX11" fmla="*/ 60893 w 330346"/>
              <a:gd name="connsiteY11" fmla="*/ 293973 h 293973"/>
              <a:gd name="connsiteX12" fmla="*/ 0 w 330346"/>
              <a:gd name="connsiteY12" fmla="*/ 293973 h 293973"/>
              <a:gd name="connsiteX13" fmla="*/ 35013 w 330346"/>
              <a:gd name="connsiteY13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330346" h="293973">
                <a:moveTo>
                  <a:pt x="35013" y="0"/>
                </a:moveTo>
                <a:lnTo>
                  <a:pt x="109608" y="0"/>
                </a:lnTo>
                <a:lnTo>
                  <a:pt x="164412" y="176689"/>
                </a:lnTo>
                <a:lnTo>
                  <a:pt x="220738" y="0"/>
                </a:lnTo>
                <a:lnTo>
                  <a:pt x="292288" y="0"/>
                </a:lnTo>
                <a:lnTo>
                  <a:pt x="330346" y="293973"/>
                </a:lnTo>
                <a:lnTo>
                  <a:pt x="269453" y="293973"/>
                </a:lnTo>
                <a:lnTo>
                  <a:pt x="243573" y="86821"/>
                </a:lnTo>
                <a:lnTo>
                  <a:pt x="179635" y="293973"/>
                </a:lnTo>
                <a:lnTo>
                  <a:pt x="150711" y="293973"/>
                </a:lnTo>
                <a:lnTo>
                  <a:pt x="85250" y="85298"/>
                </a:lnTo>
                <a:lnTo>
                  <a:pt x="60893" y="293973"/>
                </a:lnTo>
                <a:lnTo>
                  <a:pt x="0" y="293973"/>
                </a:lnTo>
                <a:lnTo>
                  <a:pt x="35013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708755" y="1308412"/>
            <a:ext cx="295332" cy="300066"/>
          </a:xfrm>
          <a:custGeom>
            <a:avLst/>
            <a:gdLst>
              <a:gd name="connsiteX0" fmla="*/ 144621 w 295332"/>
              <a:gd name="connsiteY0" fmla="*/ 0 h 300066"/>
              <a:gd name="connsiteX1" fmla="*/ 252707 w 295332"/>
              <a:gd name="connsiteY1" fmla="*/ 42649 h 300066"/>
              <a:gd name="connsiteX2" fmla="*/ 295332 w 295332"/>
              <a:gd name="connsiteY2" fmla="*/ 150794 h 300066"/>
              <a:gd name="connsiteX3" fmla="*/ 252707 w 295332"/>
              <a:gd name="connsiteY3" fmla="*/ 257417 h 300066"/>
              <a:gd name="connsiteX4" fmla="*/ 146143 w 295332"/>
              <a:gd name="connsiteY4" fmla="*/ 300066 h 300066"/>
              <a:gd name="connsiteX5" fmla="*/ 41102 w 295332"/>
              <a:gd name="connsiteY5" fmla="*/ 257417 h 300066"/>
              <a:gd name="connsiteX6" fmla="*/ 0 w 295332"/>
              <a:gd name="connsiteY6" fmla="*/ 149271 h 300066"/>
              <a:gd name="connsiteX7" fmla="*/ 42625 w 295332"/>
              <a:gd name="connsiteY7" fmla="*/ 42649 h 300066"/>
              <a:gd name="connsiteX8" fmla="*/ 144621 w 295332"/>
              <a:gd name="connsiteY8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332" h="300066">
                <a:moveTo>
                  <a:pt x="144621" y="0"/>
                </a:moveTo>
                <a:cubicBezTo>
                  <a:pt x="188769" y="0"/>
                  <a:pt x="223783" y="15231"/>
                  <a:pt x="252707" y="42649"/>
                </a:cubicBezTo>
                <a:cubicBezTo>
                  <a:pt x="281631" y="71589"/>
                  <a:pt x="295332" y="106622"/>
                  <a:pt x="295332" y="150794"/>
                </a:cubicBezTo>
                <a:cubicBezTo>
                  <a:pt x="295332" y="193444"/>
                  <a:pt x="281631" y="228477"/>
                  <a:pt x="252707" y="257417"/>
                </a:cubicBezTo>
                <a:cubicBezTo>
                  <a:pt x="225305" y="286358"/>
                  <a:pt x="190291" y="300066"/>
                  <a:pt x="146143" y="300066"/>
                </a:cubicBezTo>
                <a:cubicBezTo>
                  <a:pt x="103518" y="300066"/>
                  <a:pt x="68505" y="286358"/>
                  <a:pt x="41102" y="257417"/>
                </a:cubicBezTo>
                <a:cubicBezTo>
                  <a:pt x="13701" y="230000"/>
                  <a:pt x="0" y="193444"/>
                  <a:pt x="0" y="149271"/>
                </a:cubicBezTo>
                <a:cubicBezTo>
                  <a:pt x="0" y="106622"/>
                  <a:pt x="13701" y="71589"/>
                  <a:pt x="42625" y="42649"/>
                </a:cubicBezTo>
                <a:cubicBezTo>
                  <a:pt x="71549" y="15231"/>
                  <a:pt x="105040" y="0"/>
                  <a:pt x="144621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168326" y="1308412"/>
            <a:ext cx="295332" cy="300066"/>
          </a:xfrm>
          <a:custGeom>
            <a:avLst/>
            <a:gdLst>
              <a:gd name="connsiteX0" fmla="*/ 144621 w 295332"/>
              <a:gd name="connsiteY0" fmla="*/ 0 h 300066"/>
              <a:gd name="connsiteX1" fmla="*/ 252707 w 295332"/>
              <a:gd name="connsiteY1" fmla="*/ 42649 h 300066"/>
              <a:gd name="connsiteX2" fmla="*/ 295332 w 295332"/>
              <a:gd name="connsiteY2" fmla="*/ 150794 h 300066"/>
              <a:gd name="connsiteX3" fmla="*/ 252707 w 295332"/>
              <a:gd name="connsiteY3" fmla="*/ 257417 h 300066"/>
              <a:gd name="connsiteX4" fmla="*/ 146143 w 295332"/>
              <a:gd name="connsiteY4" fmla="*/ 300066 h 300066"/>
              <a:gd name="connsiteX5" fmla="*/ 41102 w 295332"/>
              <a:gd name="connsiteY5" fmla="*/ 257417 h 300066"/>
              <a:gd name="connsiteX6" fmla="*/ 0 w 295332"/>
              <a:gd name="connsiteY6" fmla="*/ 149271 h 300066"/>
              <a:gd name="connsiteX7" fmla="*/ 42624 w 295332"/>
              <a:gd name="connsiteY7" fmla="*/ 42649 h 300066"/>
              <a:gd name="connsiteX8" fmla="*/ 144621 w 295332"/>
              <a:gd name="connsiteY8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332" h="300066">
                <a:moveTo>
                  <a:pt x="144621" y="0"/>
                </a:moveTo>
                <a:cubicBezTo>
                  <a:pt x="188769" y="0"/>
                  <a:pt x="223783" y="15231"/>
                  <a:pt x="252707" y="42649"/>
                </a:cubicBezTo>
                <a:cubicBezTo>
                  <a:pt x="281631" y="71589"/>
                  <a:pt x="295332" y="106622"/>
                  <a:pt x="295332" y="150794"/>
                </a:cubicBezTo>
                <a:cubicBezTo>
                  <a:pt x="295332" y="193444"/>
                  <a:pt x="281631" y="228477"/>
                  <a:pt x="252707" y="257417"/>
                </a:cubicBezTo>
                <a:cubicBezTo>
                  <a:pt x="225305" y="286358"/>
                  <a:pt x="190291" y="300066"/>
                  <a:pt x="146143" y="300066"/>
                </a:cubicBezTo>
                <a:cubicBezTo>
                  <a:pt x="103518" y="300066"/>
                  <a:pt x="68505" y="286358"/>
                  <a:pt x="41102" y="257417"/>
                </a:cubicBezTo>
                <a:cubicBezTo>
                  <a:pt x="13700" y="230000"/>
                  <a:pt x="0" y="193444"/>
                  <a:pt x="0" y="149271"/>
                </a:cubicBezTo>
                <a:cubicBezTo>
                  <a:pt x="0" y="106622"/>
                  <a:pt x="13700" y="71589"/>
                  <a:pt x="42624" y="42649"/>
                </a:cubicBezTo>
                <a:cubicBezTo>
                  <a:pt x="71549" y="15231"/>
                  <a:pt x="105040" y="0"/>
                  <a:pt x="144621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528945" y="1308412"/>
            <a:ext cx="295332" cy="300066"/>
          </a:xfrm>
          <a:custGeom>
            <a:avLst/>
            <a:gdLst>
              <a:gd name="connsiteX0" fmla="*/ 144621 w 295332"/>
              <a:gd name="connsiteY0" fmla="*/ 0 h 300066"/>
              <a:gd name="connsiteX1" fmla="*/ 252707 w 295332"/>
              <a:gd name="connsiteY1" fmla="*/ 42649 h 300066"/>
              <a:gd name="connsiteX2" fmla="*/ 295332 w 295332"/>
              <a:gd name="connsiteY2" fmla="*/ 150794 h 300066"/>
              <a:gd name="connsiteX3" fmla="*/ 252707 w 295332"/>
              <a:gd name="connsiteY3" fmla="*/ 257417 h 300066"/>
              <a:gd name="connsiteX4" fmla="*/ 146143 w 295332"/>
              <a:gd name="connsiteY4" fmla="*/ 300066 h 300066"/>
              <a:gd name="connsiteX5" fmla="*/ 41102 w 295332"/>
              <a:gd name="connsiteY5" fmla="*/ 257417 h 300066"/>
              <a:gd name="connsiteX6" fmla="*/ 0 w 295332"/>
              <a:gd name="connsiteY6" fmla="*/ 149271 h 300066"/>
              <a:gd name="connsiteX7" fmla="*/ 42624 w 295332"/>
              <a:gd name="connsiteY7" fmla="*/ 42649 h 300066"/>
              <a:gd name="connsiteX8" fmla="*/ 144621 w 295332"/>
              <a:gd name="connsiteY8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332" h="300066">
                <a:moveTo>
                  <a:pt x="144621" y="0"/>
                </a:moveTo>
                <a:cubicBezTo>
                  <a:pt x="188769" y="0"/>
                  <a:pt x="223782" y="15231"/>
                  <a:pt x="252707" y="42649"/>
                </a:cubicBezTo>
                <a:cubicBezTo>
                  <a:pt x="281632" y="71589"/>
                  <a:pt x="295332" y="106622"/>
                  <a:pt x="295332" y="150794"/>
                </a:cubicBezTo>
                <a:cubicBezTo>
                  <a:pt x="295332" y="193444"/>
                  <a:pt x="281632" y="228477"/>
                  <a:pt x="252707" y="257417"/>
                </a:cubicBezTo>
                <a:cubicBezTo>
                  <a:pt x="225305" y="286358"/>
                  <a:pt x="190291" y="300066"/>
                  <a:pt x="146143" y="300066"/>
                </a:cubicBezTo>
                <a:cubicBezTo>
                  <a:pt x="103518" y="300066"/>
                  <a:pt x="68505" y="286358"/>
                  <a:pt x="41102" y="257417"/>
                </a:cubicBezTo>
                <a:cubicBezTo>
                  <a:pt x="13701" y="230000"/>
                  <a:pt x="0" y="193444"/>
                  <a:pt x="0" y="149271"/>
                </a:cubicBezTo>
                <a:cubicBezTo>
                  <a:pt x="0" y="106622"/>
                  <a:pt x="13701" y="71589"/>
                  <a:pt x="42624" y="42649"/>
                </a:cubicBezTo>
                <a:cubicBezTo>
                  <a:pt x="71549" y="15231"/>
                  <a:pt x="105041" y="0"/>
                  <a:pt x="144621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046713" y="1308412"/>
            <a:ext cx="283154" cy="300066"/>
          </a:xfrm>
          <a:custGeom>
            <a:avLst/>
            <a:gdLst>
              <a:gd name="connsiteX0" fmla="*/ 146143 w 283154"/>
              <a:gd name="connsiteY0" fmla="*/ 0 h 300066"/>
              <a:gd name="connsiteX1" fmla="*/ 264885 w 283154"/>
              <a:gd name="connsiteY1" fmla="*/ 67020 h 300066"/>
              <a:gd name="connsiteX2" fmla="*/ 222260 w 283154"/>
              <a:gd name="connsiteY2" fmla="*/ 106622 h 300066"/>
              <a:gd name="connsiteX3" fmla="*/ 190291 w 283154"/>
              <a:gd name="connsiteY3" fmla="*/ 73112 h 300066"/>
              <a:gd name="connsiteX4" fmla="*/ 149188 w 283154"/>
              <a:gd name="connsiteY4" fmla="*/ 60927 h 300066"/>
              <a:gd name="connsiteX5" fmla="*/ 89817 w 283154"/>
              <a:gd name="connsiteY5" fmla="*/ 86821 h 300066"/>
              <a:gd name="connsiteX6" fmla="*/ 63937 w 283154"/>
              <a:gd name="connsiteY6" fmla="*/ 149271 h 300066"/>
              <a:gd name="connsiteX7" fmla="*/ 89817 w 283154"/>
              <a:gd name="connsiteY7" fmla="*/ 213245 h 300066"/>
              <a:gd name="connsiteX8" fmla="*/ 150710 w 283154"/>
              <a:gd name="connsiteY8" fmla="*/ 239139 h 300066"/>
              <a:gd name="connsiteX9" fmla="*/ 188769 w 283154"/>
              <a:gd name="connsiteY9" fmla="*/ 228477 h 300066"/>
              <a:gd name="connsiteX10" fmla="*/ 217693 w 283154"/>
              <a:gd name="connsiteY10" fmla="*/ 191920 h 300066"/>
              <a:gd name="connsiteX11" fmla="*/ 147666 w 283154"/>
              <a:gd name="connsiteY11" fmla="*/ 191920 h 300066"/>
              <a:gd name="connsiteX12" fmla="*/ 147666 w 283154"/>
              <a:gd name="connsiteY12" fmla="*/ 135563 h 300066"/>
              <a:gd name="connsiteX13" fmla="*/ 283154 w 283154"/>
              <a:gd name="connsiteY13" fmla="*/ 135563 h 300066"/>
              <a:gd name="connsiteX14" fmla="*/ 283154 w 283154"/>
              <a:gd name="connsiteY14" fmla="*/ 173642 h 300066"/>
              <a:gd name="connsiteX15" fmla="*/ 263363 w 283154"/>
              <a:gd name="connsiteY15" fmla="*/ 236093 h 300066"/>
              <a:gd name="connsiteX16" fmla="*/ 210081 w 283154"/>
              <a:gd name="connsiteY16" fmla="*/ 284834 h 300066"/>
              <a:gd name="connsiteX17" fmla="*/ 143099 w 283154"/>
              <a:gd name="connsiteY17" fmla="*/ 300066 h 300066"/>
              <a:gd name="connsiteX18" fmla="*/ 41102 w 283154"/>
              <a:gd name="connsiteY18" fmla="*/ 255894 h 300066"/>
              <a:gd name="connsiteX19" fmla="*/ 0 w 283154"/>
              <a:gd name="connsiteY19" fmla="*/ 147748 h 300066"/>
              <a:gd name="connsiteX20" fmla="*/ 42624 w 283154"/>
              <a:gd name="connsiteY20" fmla="*/ 42649 h 300066"/>
              <a:gd name="connsiteX21" fmla="*/ 146143 w 283154"/>
              <a:gd name="connsiteY21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83154" h="300066">
                <a:moveTo>
                  <a:pt x="146143" y="0"/>
                </a:moveTo>
                <a:cubicBezTo>
                  <a:pt x="197903" y="0"/>
                  <a:pt x="237484" y="22847"/>
                  <a:pt x="264885" y="67020"/>
                </a:cubicBezTo>
                <a:lnTo>
                  <a:pt x="222260" y="106622"/>
                </a:lnTo>
                <a:cubicBezTo>
                  <a:pt x="214648" y="91390"/>
                  <a:pt x="202470" y="79205"/>
                  <a:pt x="190291" y="73112"/>
                </a:cubicBezTo>
                <a:cubicBezTo>
                  <a:pt x="176590" y="65496"/>
                  <a:pt x="164411" y="60927"/>
                  <a:pt x="149188" y="60927"/>
                </a:cubicBezTo>
                <a:cubicBezTo>
                  <a:pt x="126353" y="60927"/>
                  <a:pt x="106563" y="70066"/>
                  <a:pt x="89817" y="86821"/>
                </a:cubicBezTo>
                <a:cubicBezTo>
                  <a:pt x="73071" y="105099"/>
                  <a:pt x="63937" y="124900"/>
                  <a:pt x="63937" y="149271"/>
                </a:cubicBezTo>
                <a:cubicBezTo>
                  <a:pt x="63937" y="173642"/>
                  <a:pt x="73071" y="194967"/>
                  <a:pt x="89817" y="213245"/>
                </a:cubicBezTo>
                <a:cubicBezTo>
                  <a:pt x="106563" y="230000"/>
                  <a:pt x="127875" y="239139"/>
                  <a:pt x="150710" y="239139"/>
                </a:cubicBezTo>
                <a:cubicBezTo>
                  <a:pt x="164411" y="239139"/>
                  <a:pt x="176590" y="236093"/>
                  <a:pt x="188769" y="228477"/>
                </a:cubicBezTo>
                <a:cubicBezTo>
                  <a:pt x="200947" y="222384"/>
                  <a:pt x="210081" y="210199"/>
                  <a:pt x="217693" y="191920"/>
                </a:cubicBezTo>
                <a:lnTo>
                  <a:pt x="147666" y="191920"/>
                </a:lnTo>
                <a:lnTo>
                  <a:pt x="147666" y="135563"/>
                </a:lnTo>
                <a:lnTo>
                  <a:pt x="283154" y="135563"/>
                </a:lnTo>
                <a:lnTo>
                  <a:pt x="283154" y="173642"/>
                </a:lnTo>
                <a:cubicBezTo>
                  <a:pt x="283154" y="191920"/>
                  <a:pt x="275542" y="213245"/>
                  <a:pt x="263363" y="236093"/>
                </a:cubicBezTo>
                <a:cubicBezTo>
                  <a:pt x="249662" y="258940"/>
                  <a:pt x="231394" y="274172"/>
                  <a:pt x="210081" y="284834"/>
                </a:cubicBezTo>
                <a:cubicBezTo>
                  <a:pt x="188769" y="295497"/>
                  <a:pt x="165934" y="300066"/>
                  <a:pt x="143099" y="300066"/>
                </a:cubicBezTo>
                <a:cubicBezTo>
                  <a:pt x="103518" y="300066"/>
                  <a:pt x="68505" y="286358"/>
                  <a:pt x="41102" y="255894"/>
                </a:cubicBezTo>
                <a:cubicBezTo>
                  <a:pt x="13701" y="226953"/>
                  <a:pt x="0" y="190397"/>
                  <a:pt x="0" y="147748"/>
                </a:cubicBezTo>
                <a:cubicBezTo>
                  <a:pt x="0" y="106622"/>
                  <a:pt x="13701" y="71589"/>
                  <a:pt x="42624" y="42649"/>
                </a:cubicBezTo>
                <a:cubicBezTo>
                  <a:pt x="71549" y="13708"/>
                  <a:pt x="105040" y="0"/>
                  <a:pt x="146143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763733" y="1480531"/>
            <a:ext cx="129398" cy="57880"/>
          </a:xfrm>
          <a:custGeom>
            <a:avLst/>
            <a:gdLst>
              <a:gd name="connsiteX0" fmla="*/ 0 w 129398"/>
              <a:gd name="connsiteY0" fmla="*/ 0 h 57880"/>
              <a:gd name="connsiteX1" fmla="*/ 129398 w 129398"/>
              <a:gd name="connsiteY1" fmla="*/ 0 h 57880"/>
              <a:gd name="connsiteX2" fmla="*/ 129398 w 129398"/>
              <a:gd name="connsiteY2" fmla="*/ 57880 h 57880"/>
              <a:gd name="connsiteX3" fmla="*/ 0 w 129398"/>
              <a:gd name="connsiteY3" fmla="*/ 57880 h 57880"/>
              <a:gd name="connsiteX4" fmla="*/ 0 w 129398"/>
              <a:gd name="connsiteY4" fmla="*/ 0 h 578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398" h="57880">
                <a:moveTo>
                  <a:pt x="0" y="0"/>
                </a:moveTo>
                <a:lnTo>
                  <a:pt x="129398" y="0"/>
                </a:lnTo>
                <a:lnTo>
                  <a:pt x="129398" y="57880"/>
                </a:lnTo>
                <a:lnTo>
                  <a:pt x="0" y="57880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054499" y="1314505"/>
            <a:ext cx="200948" cy="290927"/>
          </a:xfrm>
          <a:custGeom>
            <a:avLst/>
            <a:gdLst>
              <a:gd name="connsiteX0" fmla="*/ 106563 w 200948"/>
              <a:gd name="connsiteY0" fmla="*/ 0 h 290927"/>
              <a:gd name="connsiteX1" fmla="*/ 175068 w 200948"/>
              <a:gd name="connsiteY1" fmla="*/ 24370 h 290927"/>
              <a:gd name="connsiteX2" fmla="*/ 200948 w 200948"/>
              <a:gd name="connsiteY2" fmla="*/ 86821 h 290927"/>
              <a:gd name="connsiteX3" fmla="*/ 170501 w 200948"/>
              <a:gd name="connsiteY3" fmla="*/ 169073 h 290927"/>
              <a:gd name="connsiteX4" fmla="*/ 153755 w 200948"/>
              <a:gd name="connsiteY4" fmla="*/ 193444 h 290927"/>
              <a:gd name="connsiteX5" fmla="*/ 127875 w 200948"/>
              <a:gd name="connsiteY5" fmla="*/ 228477 h 290927"/>
              <a:gd name="connsiteX6" fmla="*/ 120263 w 200948"/>
              <a:gd name="connsiteY6" fmla="*/ 237616 h 290927"/>
              <a:gd name="connsiteX7" fmla="*/ 200948 w 200948"/>
              <a:gd name="connsiteY7" fmla="*/ 237616 h 290927"/>
              <a:gd name="connsiteX8" fmla="*/ 200948 w 200948"/>
              <a:gd name="connsiteY8" fmla="*/ 290927 h 290927"/>
              <a:gd name="connsiteX9" fmla="*/ 3044 w 200948"/>
              <a:gd name="connsiteY9" fmla="*/ 290927 h 290927"/>
              <a:gd name="connsiteX10" fmla="*/ 98951 w 200948"/>
              <a:gd name="connsiteY10" fmla="*/ 167549 h 290927"/>
              <a:gd name="connsiteX11" fmla="*/ 129398 w 200948"/>
              <a:gd name="connsiteY11" fmla="*/ 121854 h 290927"/>
              <a:gd name="connsiteX12" fmla="*/ 138532 w 200948"/>
              <a:gd name="connsiteY12" fmla="*/ 89867 h 290927"/>
              <a:gd name="connsiteX13" fmla="*/ 127875 w 200948"/>
              <a:gd name="connsiteY13" fmla="*/ 62450 h 290927"/>
              <a:gd name="connsiteX14" fmla="*/ 100473 w 200948"/>
              <a:gd name="connsiteY14" fmla="*/ 51788 h 290927"/>
              <a:gd name="connsiteX15" fmla="*/ 73072 w 200948"/>
              <a:gd name="connsiteY15" fmla="*/ 65496 h 290927"/>
              <a:gd name="connsiteX16" fmla="*/ 63937 w 200948"/>
              <a:gd name="connsiteY16" fmla="*/ 108145 h 290927"/>
              <a:gd name="connsiteX17" fmla="*/ 0 w 200948"/>
              <a:gd name="connsiteY17" fmla="*/ 108145 h 290927"/>
              <a:gd name="connsiteX18" fmla="*/ 30446 w 200948"/>
              <a:gd name="connsiteY18" fmla="*/ 27417 h 290927"/>
              <a:gd name="connsiteX19" fmla="*/ 106563 w 200948"/>
              <a:gd name="connsiteY19" fmla="*/ 0 h 290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00948" h="290927">
                <a:moveTo>
                  <a:pt x="106563" y="0"/>
                </a:moveTo>
                <a:cubicBezTo>
                  <a:pt x="133965" y="0"/>
                  <a:pt x="156800" y="7615"/>
                  <a:pt x="175068" y="24370"/>
                </a:cubicBezTo>
                <a:cubicBezTo>
                  <a:pt x="191813" y="39602"/>
                  <a:pt x="200948" y="60927"/>
                  <a:pt x="200948" y="86821"/>
                </a:cubicBezTo>
                <a:cubicBezTo>
                  <a:pt x="200948" y="111192"/>
                  <a:pt x="190291" y="138609"/>
                  <a:pt x="170501" y="169073"/>
                </a:cubicBezTo>
                <a:lnTo>
                  <a:pt x="153755" y="193444"/>
                </a:lnTo>
                <a:cubicBezTo>
                  <a:pt x="146143" y="204106"/>
                  <a:pt x="138532" y="214768"/>
                  <a:pt x="127875" y="228477"/>
                </a:cubicBezTo>
                <a:lnTo>
                  <a:pt x="120263" y="237616"/>
                </a:lnTo>
                <a:lnTo>
                  <a:pt x="200948" y="237616"/>
                </a:lnTo>
                <a:lnTo>
                  <a:pt x="200948" y="290927"/>
                </a:lnTo>
                <a:lnTo>
                  <a:pt x="3044" y="290927"/>
                </a:lnTo>
                <a:lnTo>
                  <a:pt x="98951" y="167549"/>
                </a:lnTo>
                <a:cubicBezTo>
                  <a:pt x="114175" y="149271"/>
                  <a:pt x="123308" y="134039"/>
                  <a:pt x="129398" y="121854"/>
                </a:cubicBezTo>
                <a:cubicBezTo>
                  <a:pt x="135487" y="111192"/>
                  <a:pt x="138532" y="100529"/>
                  <a:pt x="138532" y="89867"/>
                </a:cubicBezTo>
                <a:cubicBezTo>
                  <a:pt x="138532" y="79205"/>
                  <a:pt x="135487" y="70066"/>
                  <a:pt x="127875" y="62450"/>
                </a:cubicBezTo>
                <a:cubicBezTo>
                  <a:pt x="120263" y="54834"/>
                  <a:pt x="111130" y="51788"/>
                  <a:pt x="100473" y="51788"/>
                </a:cubicBezTo>
                <a:cubicBezTo>
                  <a:pt x="88295" y="51788"/>
                  <a:pt x="79161" y="56357"/>
                  <a:pt x="73072" y="65496"/>
                </a:cubicBezTo>
                <a:cubicBezTo>
                  <a:pt x="68505" y="74635"/>
                  <a:pt x="63937" y="88344"/>
                  <a:pt x="63937" y="108145"/>
                </a:cubicBezTo>
                <a:lnTo>
                  <a:pt x="0" y="108145"/>
                </a:lnTo>
                <a:cubicBezTo>
                  <a:pt x="0" y="73112"/>
                  <a:pt x="10655" y="47218"/>
                  <a:pt x="30446" y="27417"/>
                </a:cubicBezTo>
                <a:cubicBezTo>
                  <a:pt x="51758" y="9139"/>
                  <a:pt x="76116" y="0"/>
                  <a:pt x="106563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0900" y="1295400"/>
            <a:ext cx="3225800" cy="3302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6400" y="1460500"/>
            <a:ext cx="152400" cy="889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35800" y="1295400"/>
            <a:ext cx="228600" cy="3175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43100" y="2400300"/>
            <a:ext cx="6934200" cy="41402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1700" y="469900"/>
            <a:ext cx="88900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752600" y="1993900"/>
            <a:ext cx="459382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b="1" dirty="0">
                <a:solidFill>
                  <a:srgbClr val="2B2B2B"/>
                </a:solidFill>
                <a:cs typeface=".PingFang SC" pitchFamily="18" charset="0"/>
              </a:rPr>
              <a:t>Farmers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Market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visualisation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680700" cy="7556500"/>
          </a:xfrm>
          <a:custGeom>
            <a:avLst/>
            <a:gdLst>
              <a:gd name="connsiteX0" fmla="*/ 0 w 10680700"/>
              <a:gd name="connsiteY0" fmla="*/ 7556500 h 7556500"/>
              <a:gd name="connsiteX1" fmla="*/ 10680700 w 10680700"/>
              <a:gd name="connsiteY1" fmla="*/ 7556500 h 7556500"/>
              <a:gd name="connsiteX2" fmla="*/ 10680700 w 10680700"/>
              <a:gd name="connsiteY2" fmla="*/ 0 h 7556500"/>
              <a:gd name="connsiteX3" fmla="*/ 0 w 10680700"/>
              <a:gd name="connsiteY3" fmla="*/ 0 h 7556500"/>
              <a:gd name="connsiteX4" fmla="*/ 0 w 10680700"/>
              <a:gd name="connsiteY4" fmla="*/ 7556500 h 755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7556500">
                <a:moveTo>
                  <a:pt x="0" y="7556500"/>
                </a:moveTo>
                <a:lnTo>
                  <a:pt x="10680700" y="7556500"/>
                </a:lnTo>
                <a:lnTo>
                  <a:pt x="10680700" y="0"/>
                </a:lnTo>
                <a:lnTo>
                  <a:pt x="0" y="0"/>
                </a:lnTo>
                <a:lnTo>
                  <a:pt x="0" y="7556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242746" y="1311458"/>
            <a:ext cx="229872" cy="293973"/>
          </a:xfrm>
          <a:custGeom>
            <a:avLst/>
            <a:gdLst>
              <a:gd name="connsiteX0" fmla="*/ 0 w 229872"/>
              <a:gd name="connsiteY0" fmla="*/ 0 h 293973"/>
              <a:gd name="connsiteX1" fmla="*/ 62415 w 229872"/>
              <a:gd name="connsiteY1" fmla="*/ 0 h 293973"/>
              <a:gd name="connsiteX2" fmla="*/ 62415 w 229872"/>
              <a:gd name="connsiteY2" fmla="*/ 112715 h 293973"/>
              <a:gd name="connsiteX3" fmla="*/ 167456 w 229872"/>
              <a:gd name="connsiteY3" fmla="*/ 112715 h 293973"/>
              <a:gd name="connsiteX4" fmla="*/ 167456 w 229872"/>
              <a:gd name="connsiteY4" fmla="*/ 0 h 293973"/>
              <a:gd name="connsiteX5" fmla="*/ 229872 w 229872"/>
              <a:gd name="connsiteY5" fmla="*/ 0 h 293973"/>
              <a:gd name="connsiteX6" fmla="*/ 229872 w 229872"/>
              <a:gd name="connsiteY6" fmla="*/ 293973 h 293973"/>
              <a:gd name="connsiteX7" fmla="*/ 167456 w 229872"/>
              <a:gd name="connsiteY7" fmla="*/ 293973 h 293973"/>
              <a:gd name="connsiteX8" fmla="*/ 167456 w 229872"/>
              <a:gd name="connsiteY8" fmla="*/ 176689 h 293973"/>
              <a:gd name="connsiteX9" fmla="*/ 62415 w 229872"/>
              <a:gd name="connsiteY9" fmla="*/ 176689 h 293973"/>
              <a:gd name="connsiteX10" fmla="*/ 62415 w 229872"/>
              <a:gd name="connsiteY10" fmla="*/ 293973 h 293973"/>
              <a:gd name="connsiteX11" fmla="*/ 0 w 229872"/>
              <a:gd name="connsiteY11" fmla="*/ 293973 h 293973"/>
              <a:gd name="connsiteX12" fmla="*/ 0 w 229872"/>
              <a:gd name="connsiteY12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29872" h="293973">
                <a:moveTo>
                  <a:pt x="0" y="0"/>
                </a:moveTo>
                <a:lnTo>
                  <a:pt x="62415" y="0"/>
                </a:lnTo>
                <a:lnTo>
                  <a:pt x="62415" y="112715"/>
                </a:lnTo>
                <a:lnTo>
                  <a:pt x="167456" y="112715"/>
                </a:lnTo>
                <a:lnTo>
                  <a:pt x="167456" y="0"/>
                </a:lnTo>
                <a:lnTo>
                  <a:pt x="229872" y="0"/>
                </a:lnTo>
                <a:lnTo>
                  <a:pt x="229872" y="293973"/>
                </a:lnTo>
                <a:lnTo>
                  <a:pt x="167456" y="293973"/>
                </a:lnTo>
                <a:lnTo>
                  <a:pt x="167456" y="176689"/>
                </a:lnTo>
                <a:lnTo>
                  <a:pt x="62415" y="176689"/>
                </a:lnTo>
                <a:lnTo>
                  <a:pt x="62415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997651" y="1311458"/>
            <a:ext cx="197903" cy="293973"/>
          </a:xfrm>
          <a:custGeom>
            <a:avLst/>
            <a:gdLst>
              <a:gd name="connsiteX0" fmla="*/ 0 w 197903"/>
              <a:gd name="connsiteY0" fmla="*/ 0 h 293973"/>
              <a:gd name="connsiteX1" fmla="*/ 197903 w 197903"/>
              <a:gd name="connsiteY1" fmla="*/ 0 h 293973"/>
              <a:gd name="connsiteX2" fmla="*/ 197903 w 197903"/>
              <a:gd name="connsiteY2" fmla="*/ 62450 h 293973"/>
              <a:gd name="connsiteX3" fmla="*/ 129398 w 197903"/>
              <a:gd name="connsiteY3" fmla="*/ 62450 h 293973"/>
              <a:gd name="connsiteX4" fmla="*/ 129398 w 197903"/>
              <a:gd name="connsiteY4" fmla="*/ 293973 h 293973"/>
              <a:gd name="connsiteX5" fmla="*/ 66982 w 197903"/>
              <a:gd name="connsiteY5" fmla="*/ 293973 h 293973"/>
              <a:gd name="connsiteX6" fmla="*/ 66982 w 197903"/>
              <a:gd name="connsiteY6" fmla="*/ 62450 h 293973"/>
              <a:gd name="connsiteX7" fmla="*/ 0 w 197903"/>
              <a:gd name="connsiteY7" fmla="*/ 62450 h 293973"/>
              <a:gd name="connsiteX8" fmla="*/ 0 w 197903"/>
              <a:gd name="connsiteY8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97903" h="293973">
                <a:moveTo>
                  <a:pt x="0" y="0"/>
                </a:moveTo>
                <a:lnTo>
                  <a:pt x="197903" y="0"/>
                </a:lnTo>
                <a:lnTo>
                  <a:pt x="197903" y="62450"/>
                </a:lnTo>
                <a:lnTo>
                  <a:pt x="129398" y="62450"/>
                </a:lnTo>
                <a:lnTo>
                  <a:pt x="129398" y="293973"/>
                </a:lnTo>
                <a:lnTo>
                  <a:pt x="66982" y="293973"/>
                </a:lnTo>
                <a:lnTo>
                  <a:pt x="66982" y="62450"/>
                </a:lnTo>
                <a:lnTo>
                  <a:pt x="0" y="62450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793658" y="1311458"/>
            <a:ext cx="164412" cy="293973"/>
          </a:xfrm>
          <a:custGeom>
            <a:avLst/>
            <a:gdLst>
              <a:gd name="connsiteX0" fmla="*/ 0 w 164412"/>
              <a:gd name="connsiteY0" fmla="*/ 0 h 293973"/>
              <a:gd name="connsiteX1" fmla="*/ 164412 w 164412"/>
              <a:gd name="connsiteY1" fmla="*/ 0 h 293973"/>
              <a:gd name="connsiteX2" fmla="*/ 164412 w 164412"/>
              <a:gd name="connsiteY2" fmla="*/ 57880 h 293973"/>
              <a:gd name="connsiteX3" fmla="*/ 62415 w 164412"/>
              <a:gd name="connsiteY3" fmla="*/ 57880 h 293973"/>
              <a:gd name="connsiteX4" fmla="*/ 62415 w 164412"/>
              <a:gd name="connsiteY4" fmla="*/ 117284 h 293973"/>
              <a:gd name="connsiteX5" fmla="*/ 164412 w 164412"/>
              <a:gd name="connsiteY5" fmla="*/ 117284 h 293973"/>
              <a:gd name="connsiteX6" fmla="*/ 164412 w 164412"/>
              <a:gd name="connsiteY6" fmla="*/ 175165 h 293973"/>
              <a:gd name="connsiteX7" fmla="*/ 62415 w 164412"/>
              <a:gd name="connsiteY7" fmla="*/ 175165 h 293973"/>
              <a:gd name="connsiteX8" fmla="*/ 62415 w 164412"/>
              <a:gd name="connsiteY8" fmla="*/ 236093 h 293973"/>
              <a:gd name="connsiteX9" fmla="*/ 164412 w 164412"/>
              <a:gd name="connsiteY9" fmla="*/ 236093 h 293973"/>
              <a:gd name="connsiteX10" fmla="*/ 164412 w 164412"/>
              <a:gd name="connsiteY10" fmla="*/ 293973 h 293973"/>
              <a:gd name="connsiteX11" fmla="*/ 0 w 164412"/>
              <a:gd name="connsiteY11" fmla="*/ 293973 h 293973"/>
              <a:gd name="connsiteX12" fmla="*/ 0 w 164412"/>
              <a:gd name="connsiteY12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64412" h="293973">
                <a:moveTo>
                  <a:pt x="0" y="0"/>
                </a:moveTo>
                <a:lnTo>
                  <a:pt x="164412" y="0"/>
                </a:lnTo>
                <a:lnTo>
                  <a:pt x="164412" y="57880"/>
                </a:lnTo>
                <a:lnTo>
                  <a:pt x="62415" y="57880"/>
                </a:lnTo>
                <a:lnTo>
                  <a:pt x="62415" y="117284"/>
                </a:lnTo>
                <a:lnTo>
                  <a:pt x="164412" y="117284"/>
                </a:lnTo>
                <a:lnTo>
                  <a:pt x="164412" y="175165"/>
                </a:lnTo>
                <a:lnTo>
                  <a:pt x="62415" y="175165"/>
                </a:lnTo>
                <a:lnTo>
                  <a:pt x="62415" y="236093"/>
                </a:lnTo>
                <a:lnTo>
                  <a:pt x="164412" y="236093"/>
                </a:lnTo>
                <a:lnTo>
                  <a:pt x="164412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410029" y="1311458"/>
            <a:ext cx="330346" cy="293973"/>
          </a:xfrm>
          <a:custGeom>
            <a:avLst/>
            <a:gdLst>
              <a:gd name="connsiteX0" fmla="*/ 35013 w 330346"/>
              <a:gd name="connsiteY0" fmla="*/ 0 h 293973"/>
              <a:gd name="connsiteX1" fmla="*/ 109608 w 330346"/>
              <a:gd name="connsiteY1" fmla="*/ 0 h 293973"/>
              <a:gd name="connsiteX2" fmla="*/ 164412 w 330346"/>
              <a:gd name="connsiteY2" fmla="*/ 176689 h 293973"/>
              <a:gd name="connsiteX3" fmla="*/ 220738 w 330346"/>
              <a:gd name="connsiteY3" fmla="*/ 0 h 293973"/>
              <a:gd name="connsiteX4" fmla="*/ 292288 w 330346"/>
              <a:gd name="connsiteY4" fmla="*/ 0 h 293973"/>
              <a:gd name="connsiteX5" fmla="*/ 330346 w 330346"/>
              <a:gd name="connsiteY5" fmla="*/ 293973 h 293973"/>
              <a:gd name="connsiteX6" fmla="*/ 269453 w 330346"/>
              <a:gd name="connsiteY6" fmla="*/ 293973 h 293973"/>
              <a:gd name="connsiteX7" fmla="*/ 243573 w 330346"/>
              <a:gd name="connsiteY7" fmla="*/ 86821 h 293973"/>
              <a:gd name="connsiteX8" fmla="*/ 179635 w 330346"/>
              <a:gd name="connsiteY8" fmla="*/ 293973 h 293973"/>
              <a:gd name="connsiteX9" fmla="*/ 150711 w 330346"/>
              <a:gd name="connsiteY9" fmla="*/ 293973 h 293973"/>
              <a:gd name="connsiteX10" fmla="*/ 85250 w 330346"/>
              <a:gd name="connsiteY10" fmla="*/ 85298 h 293973"/>
              <a:gd name="connsiteX11" fmla="*/ 60893 w 330346"/>
              <a:gd name="connsiteY11" fmla="*/ 293973 h 293973"/>
              <a:gd name="connsiteX12" fmla="*/ 0 w 330346"/>
              <a:gd name="connsiteY12" fmla="*/ 293973 h 293973"/>
              <a:gd name="connsiteX13" fmla="*/ 35013 w 330346"/>
              <a:gd name="connsiteY13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330346" h="293973">
                <a:moveTo>
                  <a:pt x="35013" y="0"/>
                </a:moveTo>
                <a:lnTo>
                  <a:pt x="109608" y="0"/>
                </a:lnTo>
                <a:lnTo>
                  <a:pt x="164412" y="176689"/>
                </a:lnTo>
                <a:lnTo>
                  <a:pt x="220738" y="0"/>
                </a:lnTo>
                <a:lnTo>
                  <a:pt x="292288" y="0"/>
                </a:lnTo>
                <a:lnTo>
                  <a:pt x="330346" y="293973"/>
                </a:lnTo>
                <a:lnTo>
                  <a:pt x="269453" y="293973"/>
                </a:lnTo>
                <a:lnTo>
                  <a:pt x="243573" y="86821"/>
                </a:lnTo>
                <a:lnTo>
                  <a:pt x="179635" y="293973"/>
                </a:lnTo>
                <a:lnTo>
                  <a:pt x="150711" y="293973"/>
                </a:lnTo>
                <a:lnTo>
                  <a:pt x="85250" y="85298"/>
                </a:lnTo>
                <a:lnTo>
                  <a:pt x="60893" y="293973"/>
                </a:lnTo>
                <a:lnTo>
                  <a:pt x="0" y="293973"/>
                </a:lnTo>
                <a:lnTo>
                  <a:pt x="35013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708755" y="1308412"/>
            <a:ext cx="295332" cy="300066"/>
          </a:xfrm>
          <a:custGeom>
            <a:avLst/>
            <a:gdLst>
              <a:gd name="connsiteX0" fmla="*/ 144621 w 295332"/>
              <a:gd name="connsiteY0" fmla="*/ 0 h 300066"/>
              <a:gd name="connsiteX1" fmla="*/ 252707 w 295332"/>
              <a:gd name="connsiteY1" fmla="*/ 42649 h 300066"/>
              <a:gd name="connsiteX2" fmla="*/ 295332 w 295332"/>
              <a:gd name="connsiteY2" fmla="*/ 150794 h 300066"/>
              <a:gd name="connsiteX3" fmla="*/ 252707 w 295332"/>
              <a:gd name="connsiteY3" fmla="*/ 257417 h 300066"/>
              <a:gd name="connsiteX4" fmla="*/ 146143 w 295332"/>
              <a:gd name="connsiteY4" fmla="*/ 300066 h 300066"/>
              <a:gd name="connsiteX5" fmla="*/ 41102 w 295332"/>
              <a:gd name="connsiteY5" fmla="*/ 257417 h 300066"/>
              <a:gd name="connsiteX6" fmla="*/ 0 w 295332"/>
              <a:gd name="connsiteY6" fmla="*/ 149271 h 300066"/>
              <a:gd name="connsiteX7" fmla="*/ 42625 w 295332"/>
              <a:gd name="connsiteY7" fmla="*/ 42649 h 300066"/>
              <a:gd name="connsiteX8" fmla="*/ 144621 w 295332"/>
              <a:gd name="connsiteY8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332" h="300066">
                <a:moveTo>
                  <a:pt x="144621" y="0"/>
                </a:moveTo>
                <a:cubicBezTo>
                  <a:pt x="188769" y="0"/>
                  <a:pt x="223783" y="15231"/>
                  <a:pt x="252707" y="42649"/>
                </a:cubicBezTo>
                <a:cubicBezTo>
                  <a:pt x="281631" y="71589"/>
                  <a:pt x="295332" y="106622"/>
                  <a:pt x="295332" y="150794"/>
                </a:cubicBezTo>
                <a:cubicBezTo>
                  <a:pt x="295332" y="193444"/>
                  <a:pt x="281631" y="228477"/>
                  <a:pt x="252707" y="257417"/>
                </a:cubicBezTo>
                <a:cubicBezTo>
                  <a:pt x="225305" y="286358"/>
                  <a:pt x="190291" y="300066"/>
                  <a:pt x="146143" y="300066"/>
                </a:cubicBezTo>
                <a:cubicBezTo>
                  <a:pt x="103518" y="300066"/>
                  <a:pt x="68505" y="286358"/>
                  <a:pt x="41102" y="257417"/>
                </a:cubicBezTo>
                <a:cubicBezTo>
                  <a:pt x="13701" y="230000"/>
                  <a:pt x="0" y="193444"/>
                  <a:pt x="0" y="149271"/>
                </a:cubicBezTo>
                <a:cubicBezTo>
                  <a:pt x="0" y="106622"/>
                  <a:pt x="13701" y="71589"/>
                  <a:pt x="42625" y="42649"/>
                </a:cubicBezTo>
                <a:cubicBezTo>
                  <a:pt x="71549" y="15231"/>
                  <a:pt x="105040" y="0"/>
                  <a:pt x="144621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168326" y="1308412"/>
            <a:ext cx="295332" cy="300066"/>
          </a:xfrm>
          <a:custGeom>
            <a:avLst/>
            <a:gdLst>
              <a:gd name="connsiteX0" fmla="*/ 144621 w 295332"/>
              <a:gd name="connsiteY0" fmla="*/ 0 h 300066"/>
              <a:gd name="connsiteX1" fmla="*/ 252707 w 295332"/>
              <a:gd name="connsiteY1" fmla="*/ 42649 h 300066"/>
              <a:gd name="connsiteX2" fmla="*/ 295332 w 295332"/>
              <a:gd name="connsiteY2" fmla="*/ 150794 h 300066"/>
              <a:gd name="connsiteX3" fmla="*/ 252707 w 295332"/>
              <a:gd name="connsiteY3" fmla="*/ 257417 h 300066"/>
              <a:gd name="connsiteX4" fmla="*/ 146143 w 295332"/>
              <a:gd name="connsiteY4" fmla="*/ 300066 h 300066"/>
              <a:gd name="connsiteX5" fmla="*/ 41102 w 295332"/>
              <a:gd name="connsiteY5" fmla="*/ 257417 h 300066"/>
              <a:gd name="connsiteX6" fmla="*/ 0 w 295332"/>
              <a:gd name="connsiteY6" fmla="*/ 149271 h 300066"/>
              <a:gd name="connsiteX7" fmla="*/ 42624 w 295332"/>
              <a:gd name="connsiteY7" fmla="*/ 42649 h 300066"/>
              <a:gd name="connsiteX8" fmla="*/ 144621 w 295332"/>
              <a:gd name="connsiteY8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332" h="300066">
                <a:moveTo>
                  <a:pt x="144621" y="0"/>
                </a:moveTo>
                <a:cubicBezTo>
                  <a:pt x="188769" y="0"/>
                  <a:pt x="223783" y="15231"/>
                  <a:pt x="252707" y="42649"/>
                </a:cubicBezTo>
                <a:cubicBezTo>
                  <a:pt x="281631" y="71589"/>
                  <a:pt x="295332" y="106622"/>
                  <a:pt x="295332" y="150794"/>
                </a:cubicBezTo>
                <a:cubicBezTo>
                  <a:pt x="295332" y="193444"/>
                  <a:pt x="281631" y="228477"/>
                  <a:pt x="252707" y="257417"/>
                </a:cubicBezTo>
                <a:cubicBezTo>
                  <a:pt x="225305" y="286358"/>
                  <a:pt x="190291" y="300066"/>
                  <a:pt x="146143" y="300066"/>
                </a:cubicBezTo>
                <a:cubicBezTo>
                  <a:pt x="103518" y="300066"/>
                  <a:pt x="68505" y="286358"/>
                  <a:pt x="41102" y="257417"/>
                </a:cubicBezTo>
                <a:cubicBezTo>
                  <a:pt x="13700" y="230000"/>
                  <a:pt x="0" y="193444"/>
                  <a:pt x="0" y="149271"/>
                </a:cubicBezTo>
                <a:cubicBezTo>
                  <a:pt x="0" y="106622"/>
                  <a:pt x="13700" y="71589"/>
                  <a:pt x="42624" y="42649"/>
                </a:cubicBezTo>
                <a:cubicBezTo>
                  <a:pt x="71549" y="15231"/>
                  <a:pt x="105040" y="0"/>
                  <a:pt x="144621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528945" y="1308412"/>
            <a:ext cx="295332" cy="300066"/>
          </a:xfrm>
          <a:custGeom>
            <a:avLst/>
            <a:gdLst>
              <a:gd name="connsiteX0" fmla="*/ 144621 w 295332"/>
              <a:gd name="connsiteY0" fmla="*/ 0 h 300066"/>
              <a:gd name="connsiteX1" fmla="*/ 252707 w 295332"/>
              <a:gd name="connsiteY1" fmla="*/ 42649 h 300066"/>
              <a:gd name="connsiteX2" fmla="*/ 295332 w 295332"/>
              <a:gd name="connsiteY2" fmla="*/ 150794 h 300066"/>
              <a:gd name="connsiteX3" fmla="*/ 252707 w 295332"/>
              <a:gd name="connsiteY3" fmla="*/ 257417 h 300066"/>
              <a:gd name="connsiteX4" fmla="*/ 146143 w 295332"/>
              <a:gd name="connsiteY4" fmla="*/ 300066 h 300066"/>
              <a:gd name="connsiteX5" fmla="*/ 41102 w 295332"/>
              <a:gd name="connsiteY5" fmla="*/ 257417 h 300066"/>
              <a:gd name="connsiteX6" fmla="*/ 0 w 295332"/>
              <a:gd name="connsiteY6" fmla="*/ 149271 h 300066"/>
              <a:gd name="connsiteX7" fmla="*/ 42624 w 295332"/>
              <a:gd name="connsiteY7" fmla="*/ 42649 h 300066"/>
              <a:gd name="connsiteX8" fmla="*/ 144621 w 295332"/>
              <a:gd name="connsiteY8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332" h="300066">
                <a:moveTo>
                  <a:pt x="144621" y="0"/>
                </a:moveTo>
                <a:cubicBezTo>
                  <a:pt x="188769" y="0"/>
                  <a:pt x="223782" y="15231"/>
                  <a:pt x="252707" y="42649"/>
                </a:cubicBezTo>
                <a:cubicBezTo>
                  <a:pt x="281632" y="71589"/>
                  <a:pt x="295332" y="106622"/>
                  <a:pt x="295332" y="150794"/>
                </a:cubicBezTo>
                <a:cubicBezTo>
                  <a:pt x="295332" y="193444"/>
                  <a:pt x="281632" y="228477"/>
                  <a:pt x="252707" y="257417"/>
                </a:cubicBezTo>
                <a:cubicBezTo>
                  <a:pt x="225305" y="286358"/>
                  <a:pt x="190291" y="300066"/>
                  <a:pt x="146143" y="300066"/>
                </a:cubicBezTo>
                <a:cubicBezTo>
                  <a:pt x="103518" y="300066"/>
                  <a:pt x="68505" y="286358"/>
                  <a:pt x="41102" y="257417"/>
                </a:cubicBezTo>
                <a:cubicBezTo>
                  <a:pt x="13701" y="230000"/>
                  <a:pt x="0" y="193444"/>
                  <a:pt x="0" y="149271"/>
                </a:cubicBezTo>
                <a:cubicBezTo>
                  <a:pt x="0" y="106622"/>
                  <a:pt x="13701" y="71589"/>
                  <a:pt x="42624" y="42649"/>
                </a:cubicBezTo>
                <a:cubicBezTo>
                  <a:pt x="71549" y="15231"/>
                  <a:pt x="105041" y="0"/>
                  <a:pt x="144621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046713" y="1308412"/>
            <a:ext cx="283154" cy="300066"/>
          </a:xfrm>
          <a:custGeom>
            <a:avLst/>
            <a:gdLst>
              <a:gd name="connsiteX0" fmla="*/ 146143 w 283154"/>
              <a:gd name="connsiteY0" fmla="*/ 0 h 300066"/>
              <a:gd name="connsiteX1" fmla="*/ 264885 w 283154"/>
              <a:gd name="connsiteY1" fmla="*/ 67020 h 300066"/>
              <a:gd name="connsiteX2" fmla="*/ 222260 w 283154"/>
              <a:gd name="connsiteY2" fmla="*/ 106622 h 300066"/>
              <a:gd name="connsiteX3" fmla="*/ 190291 w 283154"/>
              <a:gd name="connsiteY3" fmla="*/ 73112 h 300066"/>
              <a:gd name="connsiteX4" fmla="*/ 149188 w 283154"/>
              <a:gd name="connsiteY4" fmla="*/ 60927 h 300066"/>
              <a:gd name="connsiteX5" fmla="*/ 89817 w 283154"/>
              <a:gd name="connsiteY5" fmla="*/ 86821 h 300066"/>
              <a:gd name="connsiteX6" fmla="*/ 63937 w 283154"/>
              <a:gd name="connsiteY6" fmla="*/ 149271 h 300066"/>
              <a:gd name="connsiteX7" fmla="*/ 89817 w 283154"/>
              <a:gd name="connsiteY7" fmla="*/ 213245 h 300066"/>
              <a:gd name="connsiteX8" fmla="*/ 150710 w 283154"/>
              <a:gd name="connsiteY8" fmla="*/ 239139 h 300066"/>
              <a:gd name="connsiteX9" fmla="*/ 188769 w 283154"/>
              <a:gd name="connsiteY9" fmla="*/ 228477 h 300066"/>
              <a:gd name="connsiteX10" fmla="*/ 217693 w 283154"/>
              <a:gd name="connsiteY10" fmla="*/ 191920 h 300066"/>
              <a:gd name="connsiteX11" fmla="*/ 147666 w 283154"/>
              <a:gd name="connsiteY11" fmla="*/ 191920 h 300066"/>
              <a:gd name="connsiteX12" fmla="*/ 147666 w 283154"/>
              <a:gd name="connsiteY12" fmla="*/ 135563 h 300066"/>
              <a:gd name="connsiteX13" fmla="*/ 283154 w 283154"/>
              <a:gd name="connsiteY13" fmla="*/ 135563 h 300066"/>
              <a:gd name="connsiteX14" fmla="*/ 283154 w 283154"/>
              <a:gd name="connsiteY14" fmla="*/ 173642 h 300066"/>
              <a:gd name="connsiteX15" fmla="*/ 263363 w 283154"/>
              <a:gd name="connsiteY15" fmla="*/ 236093 h 300066"/>
              <a:gd name="connsiteX16" fmla="*/ 210081 w 283154"/>
              <a:gd name="connsiteY16" fmla="*/ 284834 h 300066"/>
              <a:gd name="connsiteX17" fmla="*/ 143099 w 283154"/>
              <a:gd name="connsiteY17" fmla="*/ 300066 h 300066"/>
              <a:gd name="connsiteX18" fmla="*/ 41102 w 283154"/>
              <a:gd name="connsiteY18" fmla="*/ 255894 h 300066"/>
              <a:gd name="connsiteX19" fmla="*/ 0 w 283154"/>
              <a:gd name="connsiteY19" fmla="*/ 147748 h 300066"/>
              <a:gd name="connsiteX20" fmla="*/ 42624 w 283154"/>
              <a:gd name="connsiteY20" fmla="*/ 42649 h 300066"/>
              <a:gd name="connsiteX21" fmla="*/ 146143 w 283154"/>
              <a:gd name="connsiteY21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83154" h="300066">
                <a:moveTo>
                  <a:pt x="146143" y="0"/>
                </a:moveTo>
                <a:cubicBezTo>
                  <a:pt x="197903" y="0"/>
                  <a:pt x="237484" y="22847"/>
                  <a:pt x="264885" y="67020"/>
                </a:cubicBezTo>
                <a:lnTo>
                  <a:pt x="222260" y="106622"/>
                </a:lnTo>
                <a:cubicBezTo>
                  <a:pt x="214648" y="91390"/>
                  <a:pt x="202470" y="79205"/>
                  <a:pt x="190291" y="73112"/>
                </a:cubicBezTo>
                <a:cubicBezTo>
                  <a:pt x="176590" y="65496"/>
                  <a:pt x="164411" y="60927"/>
                  <a:pt x="149188" y="60927"/>
                </a:cubicBezTo>
                <a:cubicBezTo>
                  <a:pt x="126353" y="60927"/>
                  <a:pt x="106563" y="70066"/>
                  <a:pt x="89817" y="86821"/>
                </a:cubicBezTo>
                <a:cubicBezTo>
                  <a:pt x="73071" y="105099"/>
                  <a:pt x="63937" y="124900"/>
                  <a:pt x="63937" y="149271"/>
                </a:cubicBezTo>
                <a:cubicBezTo>
                  <a:pt x="63937" y="173642"/>
                  <a:pt x="73071" y="194967"/>
                  <a:pt x="89817" y="213245"/>
                </a:cubicBezTo>
                <a:cubicBezTo>
                  <a:pt x="106563" y="230000"/>
                  <a:pt x="127875" y="239139"/>
                  <a:pt x="150710" y="239139"/>
                </a:cubicBezTo>
                <a:cubicBezTo>
                  <a:pt x="164411" y="239139"/>
                  <a:pt x="176590" y="236093"/>
                  <a:pt x="188769" y="228477"/>
                </a:cubicBezTo>
                <a:cubicBezTo>
                  <a:pt x="200947" y="222384"/>
                  <a:pt x="210081" y="210199"/>
                  <a:pt x="217693" y="191920"/>
                </a:cubicBezTo>
                <a:lnTo>
                  <a:pt x="147666" y="191920"/>
                </a:lnTo>
                <a:lnTo>
                  <a:pt x="147666" y="135563"/>
                </a:lnTo>
                <a:lnTo>
                  <a:pt x="283154" y="135563"/>
                </a:lnTo>
                <a:lnTo>
                  <a:pt x="283154" y="173642"/>
                </a:lnTo>
                <a:cubicBezTo>
                  <a:pt x="283154" y="191920"/>
                  <a:pt x="275542" y="213245"/>
                  <a:pt x="263363" y="236093"/>
                </a:cubicBezTo>
                <a:cubicBezTo>
                  <a:pt x="249662" y="258940"/>
                  <a:pt x="231394" y="274172"/>
                  <a:pt x="210081" y="284834"/>
                </a:cubicBezTo>
                <a:cubicBezTo>
                  <a:pt x="188769" y="295497"/>
                  <a:pt x="165934" y="300066"/>
                  <a:pt x="143099" y="300066"/>
                </a:cubicBezTo>
                <a:cubicBezTo>
                  <a:pt x="103518" y="300066"/>
                  <a:pt x="68505" y="286358"/>
                  <a:pt x="41102" y="255894"/>
                </a:cubicBezTo>
                <a:cubicBezTo>
                  <a:pt x="13701" y="226953"/>
                  <a:pt x="0" y="190397"/>
                  <a:pt x="0" y="147748"/>
                </a:cubicBezTo>
                <a:cubicBezTo>
                  <a:pt x="0" y="106622"/>
                  <a:pt x="13701" y="71589"/>
                  <a:pt x="42624" y="42649"/>
                </a:cubicBezTo>
                <a:cubicBezTo>
                  <a:pt x="71549" y="13708"/>
                  <a:pt x="105040" y="0"/>
                  <a:pt x="146143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763733" y="1480531"/>
            <a:ext cx="129398" cy="57880"/>
          </a:xfrm>
          <a:custGeom>
            <a:avLst/>
            <a:gdLst>
              <a:gd name="connsiteX0" fmla="*/ 0 w 129398"/>
              <a:gd name="connsiteY0" fmla="*/ 0 h 57880"/>
              <a:gd name="connsiteX1" fmla="*/ 129398 w 129398"/>
              <a:gd name="connsiteY1" fmla="*/ 0 h 57880"/>
              <a:gd name="connsiteX2" fmla="*/ 129398 w 129398"/>
              <a:gd name="connsiteY2" fmla="*/ 57880 h 57880"/>
              <a:gd name="connsiteX3" fmla="*/ 0 w 129398"/>
              <a:gd name="connsiteY3" fmla="*/ 57880 h 57880"/>
              <a:gd name="connsiteX4" fmla="*/ 0 w 129398"/>
              <a:gd name="connsiteY4" fmla="*/ 0 h 578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398" h="57880">
                <a:moveTo>
                  <a:pt x="0" y="0"/>
                </a:moveTo>
                <a:lnTo>
                  <a:pt x="129398" y="0"/>
                </a:lnTo>
                <a:lnTo>
                  <a:pt x="129398" y="57880"/>
                </a:lnTo>
                <a:lnTo>
                  <a:pt x="0" y="57880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054499" y="1316027"/>
            <a:ext cx="197903" cy="292450"/>
          </a:xfrm>
          <a:custGeom>
            <a:avLst/>
            <a:gdLst>
              <a:gd name="connsiteX0" fmla="*/ 94384 w 197903"/>
              <a:gd name="connsiteY0" fmla="*/ 0 h 292450"/>
              <a:gd name="connsiteX1" fmla="*/ 161367 w 197903"/>
              <a:gd name="connsiteY1" fmla="*/ 21324 h 292450"/>
              <a:gd name="connsiteX2" fmla="*/ 190292 w 197903"/>
              <a:gd name="connsiteY2" fmla="*/ 76159 h 292450"/>
              <a:gd name="connsiteX3" fmla="*/ 155278 w 197903"/>
              <a:gd name="connsiteY3" fmla="*/ 138609 h 292450"/>
              <a:gd name="connsiteX4" fmla="*/ 187247 w 197903"/>
              <a:gd name="connsiteY4" fmla="*/ 167549 h 292450"/>
              <a:gd name="connsiteX5" fmla="*/ 197903 w 197903"/>
              <a:gd name="connsiteY5" fmla="*/ 204106 h 292450"/>
              <a:gd name="connsiteX6" fmla="*/ 170502 w 197903"/>
              <a:gd name="connsiteY6" fmla="*/ 268079 h 292450"/>
              <a:gd name="connsiteX7" fmla="*/ 100474 w 197903"/>
              <a:gd name="connsiteY7" fmla="*/ 292450 h 292450"/>
              <a:gd name="connsiteX8" fmla="*/ 33491 w 197903"/>
              <a:gd name="connsiteY8" fmla="*/ 269603 h 292450"/>
              <a:gd name="connsiteX9" fmla="*/ 0 w 197903"/>
              <a:gd name="connsiteY9" fmla="*/ 205629 h 292450"/>
              <a:gd name="connsiteX10" fmla="*/ 59371 w 197903"/>
              <a:gd name="connsiteY10" fmla="*/ 205629 h 292450"/>
              <a:gd name="connsiteX11" fmla="*/ 100474 w 197903"/>
              <a:gd name="connsiteY11" fmla="*/ 245232 h 292450"/>
              <a:gd name="connsiteX12" fmla="*/ 124831 w 197903"/>
              <a:gd name="connsiteY12" fmla="*/ 234569 h 292450"/>
              <a:gd name="connsiteX13" fmla="*/ 135487 w 197903"/>
              <a:gd name="connsiteY13" fmla="*/ 208675 h 292450"/>
              <a:gd name="connsiteX14" fmla="*/ 123309 w 197903"/>
              <a:gd name="connsiteY14" fmla="*/ 178212 h 292450"/>
              <a:gd name="connsiteX15" fmla="*/ 91340 w 197903"/>
              <a:gd name="connsiteY15" fmla="*/ 166026 h 292450"/>
              <a:gd name="connsiteX16" fmla="*/ 80684 w 197903"/>
              <a:gd name="connsiteY16" fmla="*/ 166026 h 292450"/>
              <a:gd name="connsiteX17" fmla="*/ 80684 w 197903"/>
              <a:gd name="connsiteY17" fmla="*/ 117284 h 292450"/>
              <a:gd name="connsiteX18" fmla="*/ 86773 w 197903"/>
              <a:gd name="connsiteY18" fmla="*/ 117284 h 292450"/>
              <a:gd name="connsiteX19" fmla="*/ 118742 w 197903"/>
              <a:gd name="connsiteY19" fmla="*/ 106622 h 292450"/>
              <a:gd name="connsiteX20" fmla="*/ 132443 w 197903"/>
              <a:gd name="connsiteY20" fmla="*/ 80728 h 292450"/>
              <a:gd name="connsiteX21" fmla="*/ 121787 w 197903"/>
              <a:gd name="connsiteY21" fmla="*/ 54834 h 292450"/>
              <a:gd name="connsiteX22" fmla="*/ 98952 w 197903"/>
              <a:gd name="connsiteY22" fmla="*/ 44172 h 292450"/>
              <a:gd name="connsiteX23" fmla="*/ 60893 w 197903"/>
              <a:gd name="connsiteY23" fmla="*/ 85298 h 292450"/>
              <a:gd name="connsiteX24" fmla="*/ 3044 w 197903"/>
              <a:gd name="connsiteY24" fmla="*/ 85298 h 292450"/>
              <a:gd name="connsiteX25" fmla="*/ 31969 w 197903"/>
              <a:gd name="connsiteY25" fmla="*/ 22847 h 292450"/>
              <a:gd name="connsiteX26" fmla="*/ 94384 w 197903"/>
              <a:gd name="connsiteY26" fmla="*/ 0 h 292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197903" h="292450">
                <a:moveTo>
                  <a:pt x="94384" y="0"/>
                </a:moveTo>
                <a:cubicBezTo>
                  <a:pt x="120264" y="0"/>
                  <a:pt x="143099" y="6092"/>
                  <a:pt x="161367" y="21324"/>
                </a:cubicBezTo>
                <a:cubicBezTo>
                  <a:pt x="179635" y="36556"/>
                  <a:pt x="190292" y="54834"/>
                  <a:pt x="190292" y="76159"/>
                </a:cubicBezTo>
                <a:cubicBezTo>
                  <a:pt x="190292" y="99006"/>
                  <a:pt x="178113" y="120331"/>
                  <a:pt x="155278" y="138609"/>
                </a:cubicBezTo>
                <a:cubicBezTo>
                  <a:pt x="170502" y="149271"/>
                  <a:pt x="181157" y="158410"/>
                  <a:pt x="187247" y="167549"/>
                </a:cubicBezTo>
                <a:cubicBezTo>
                  <a:pt x="194858" y="178212"/>
                  <a:pt x="197903" y="190397"/>
                  <a:pt x="197903" y="204106"/>
                </a:cubicBezTo>
                <a:cubicBezTo>
                  <a:pt x="197903" y="231523"/>
                  <a:pt x="188769" y="252848"/>
                  <a:pt x="170502" y="268079"/>
                </a:cubicBezTo>
                <a:cubicBezTo>
                  <a:pt x="153755" y="284834"/>
                  <a:pt x="129398" y="292450"/>
                  <a:pt x="100474" y="292450"/>
                </a:cubicBezTo>
                <a:cubicBezTo>
                  <a:pt x="73072" y="292450"/>
                  <a:pt x="51759" y="284834"/>
                  <a:pt x="33491" y="269603"/>
                </a:cubicBezTo>
                <a:cubicBezTo>
                  <a:pt x="15223" y="254371"/>
                  <a:pt x="4567" y="233046"/>
                  <a:pt x="0" y="205629"/>
                </a:cubicBezTo>
                <a:lnTo>
                  <a:pt x="59371" y="205629"/>
                </a:lnTo>
                <a:cubicBezTo>
                  <a:pt x="66982" y="233046"/>
                  <a:pt x="79161" y="245232"/>
                  <a:pt x="100474" y="245232"/>
                </a:cubicBezTo>
                <a:cubicBezTo>
                  <a:pt x="109608" y="245232"/>
                  <a:pt x="118742" y="242185"/>
                  <a:pt x="124831" y="234569"/>
                </a:cubicBezTo>
                <a:cubicBezTo>
                  <a:pt x="132443" y="228477"/>
                  <a:pt x="135487" y="219338"/>
                  <a:pt x="135487" y="208675"/>
                </a:cubicBezTo>
                <a:cubicBezTo>
                  <a:pt x="135487" y="196490"/>
                  <a:pt x="130920" y="185828"/>
                  <a:pt x="123309" y="178212"/>
                </a:cubicBezTo>
                <a:cubicBezTo>
                  <a:pt x="114175" y="169073"/>
                  <a:pt x="103519" y="166026"/>
                  <a:pt x="91340" y="166026"/>
                </a:cubicBezTo>
                <a:lnTo>
                  <a:pt x="80684" y="166026"/>
                </a:lnTo>
                <a:lnTo>
                  <a:pt x="80684" y="117284"/>
                </a:lnTo>
                <a:lnTo>
                  <a:pt x="86773" y="117284"/>
                </a:lnTo>
                <a:cubicBezTo>
                  <a:pt x="100474" y="117284"/>
                  <a:pt x="111130" y="114238"/>
                  <a:pt x="118742" y="106622"/>
                </a:cubicBezTo>
                <a:cubicBezTo>
                  <a:pt x="127875" y="100529"/>
                  <a:pt x="132443" y="91390"/>
                  <a:pt x="132443" y="80728"/>
                </a:cubicBezTo>
                <a:cubicBezTo>
                  <a:pt x="132443" y="71589"/>
                  <a:pt x="127875" y="62450"/>
                  <a:pt x="121787" y="54834"/>
                </a:cubicBezTo>
                <a:cubicBezTo>
                  <a:pt x="115697" y="48741"/>
                  <a:pt x="108085" y="44172"/>
                  <a:pt x="98952" y="44172"/>
                </a:cubicBezTo>
                <a:cubicBezTo>
                  <a:pt x="76117" y="44172"/>
                  <a:pt x="63937" y="57880"/>
                  <a:pt x="60893" y="85298"/>
                </a:cubicBezTo>
                <a:lnTo>
                  <a:pt x="3044" y="85298"/>
                </a:lnTo>
                <a:cubicBezTo>
                  <a:pt x="4567" y="59404"/>
                  <a:pt x="13701" y="38079"/>
                  <a:pt x="31969" y="22847"/>
                </a:cubicBezTo>
                <a:cubicBezTo>
                  <a:pt x="48714" y="7615"/>
                  <a:pt x="70027" y="0"/>
                  <a:pt x="94384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0900" y="1295400"/>
            <a:ext cx="3225800" cy="3302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6400" y="1460500"/>
            <a:ext cx="152400" cy="889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35800" y="1308100"/>
            <a:ext cx="228600" cy="3175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1700" y="469900"/>
            <a:ext cx="88900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08100" y="2006600"/>
            <a:ext cx="791338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3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: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To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analyize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Population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Demographics</a:t>
            </a:r>
            <a:r>
              <a:rPr lang="en-US" altLang="zh-CN" sz="1799" dirty="0">
                <a:cs typeface="Times New Roman" pitchFamily="18" charset="0"/>
              </a:rPr>
              <a:t>  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Cuisine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587500" y="2286000"/>
            <a:ext cx="686393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scrapped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from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Wikipedia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pages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given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above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section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308100" y="2641600"/>
            <a:ext cx="394415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We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used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BeautifulSoup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python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library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308100" y="2997200"/>
            <a:ext cx="810337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Beautiful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Soup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Python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package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for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parsing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HTML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XML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documents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(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including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587500" y="3276600"/>
            <a:ext cx="733662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having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malformed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markup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HK" pitchFamily="18" charset="0"/>
              </a:rPr>
              <a:t>i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non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closed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tags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named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after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tag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soup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).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549400" y="3644900"/>
            <a:ext cx="745114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It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creates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parse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tree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parsed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pages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that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be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used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extract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from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530600" y="3924300"/>
            <a:ext cx="3698833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HTML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which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useful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web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scraping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680700" cy="75565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700" y="469900"/>
            <a:ext cx="88900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33500" y="2032000"/>
            <a:ext cx="6991529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Manhattan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(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County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)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geographically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smallest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most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600200" y="2311400"/>
            <a:ext cx="269272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densely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populated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borough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333500" y="2654300"/>
            <a:ext cx="8053680" cy="8957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66700" algn="l"/>
              </a:tabLst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Manhattan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'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(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County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'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)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population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density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72,033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people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per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square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mile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(27,812/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km²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)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2015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makes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highest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Apple SD Gothic NeoI" pitchFamily="18" charset="0"/>
              </a:rPr>
              <a:t>any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county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United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States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higher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density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individual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American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33500" y="3530600"/>
            <a:ext cx="77430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Brooklyn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(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Kings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County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),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western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tip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Long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Island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'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most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600200" y="3810000"/>
            <a:ext cx="183172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populous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borough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33500" y="4140200"/>
            <a:ext cx="7110536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Queens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(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Queens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County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),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Long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Island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north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east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Brooklyn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600200" y="4419600"/>
            <a:ext cx="3357586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geographically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largest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borough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680700" cy="75565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700" y="469900"/>
            <a:ext cx="8953500" cy="6794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20800" y="2019300"/>
            <a:ext cx="8262518" cy="8957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66700" algn="l"/>
              </a:tabLst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most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populous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United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States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with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estimated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record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high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18,804,000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residents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as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Apple SD Gothic NeoI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20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20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incorporating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more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immigration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into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outmigration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since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2010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United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States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Census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320800" y="2921000"/>
            <a:ext cx="8360558" cy="8957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66700" algn="l"/>
              </a:tabLst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racial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composition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given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below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Apple SD Gothic NeoI" pitchFamily="18" charset="0"/>
              </a:rPr>
              <a:t>This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reason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has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restaurants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serving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cuisine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from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many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countries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such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as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India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Africa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Japan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etc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This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also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increases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scope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restaurants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business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DFE6D0"/>
                </a:solidFill>
                <a:cs typeface="Arial Hebrew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680700" cy="75565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700" y="469900"/>
            <a:ext cx="88900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20800" y="1955800"/>
            <a:ext cx="732437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This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has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been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manually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prepared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taken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from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Wikipedia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page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397000" y="2298700"/>
            <a:ext cx="60706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2" dirty="0">
                <a:solidFill>
                  <a:srgbClr val="DFE6D0"/>
                </a:solidFill>
                <a:latin typeface="Arial" pitchFamily="18" charset="0"/>
                <a:cs typeface="Arial" pitchFamily="18" charset="0"/>
              </a:rPr>
              <a:t>-</a:t>
            </a:r>
            <a:r>
              <a:rPr lang="en-US" altLang="zh-CN" sz="2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2" dirty="0">
                <a:solidFill>
                  <a:srgbClr val="66AACD"/>
                </a:solidFill>
                <a:latin typeface="Arial Unicode MS" pitchFamily="18" charset="0"/>
                <a:cs typeface="Arial Unicode MS" pitchFamily="18" charset="0"/>
              </a:rPr>
              <a:t>https</a:t>
            </a:r>
            <a:r>
              <a:rPr lang="en-US" altLang="zh-CN" sz="2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2" dirty="0">
                <a:solidFill>
                  <a:srgbClr val="66AACD"/>
                </a:solidFill>
                <a:latin typeface="Arial" pitchFamily="18" charset="0"/>
                <a:cs typeface="Arial" pitchFamily="18" charset="0"/>
              </a:rPr>
              <a:t>://en.wikipedia.org/wiki/Cuisine_of_New_York_City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320800" y="2641600"/>
            <a:ext cx="337188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used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create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word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cloud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20800" y="3416300"/>
            <a:ext cx="7504875" cy="6136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.PingFang SC" pitchFamily="18" charset="0"/>
              </a:rPr>
              <a:t>CUISINE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: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Most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Preferred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Apple SD Gothic NeoI" pitchFamily="18" charset="0"/>
              </a:rPr>
              <a:t>Food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–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Italian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Purto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Rican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Mexican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Jewish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Indian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Pakistani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&amp;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Dominican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680700" cy="75565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700" y="469900"/>
            <a:ext cx="88900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20800" y="2006600"/>
            <a:ext cx="4189224" cy="6136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66700" algn="l"/>
              </a:tabLst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BROOKLYN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CUISINE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Most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Preferred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Food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Brooklyn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–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Italian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Purto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Rican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587500" y="2603500"/>
            <a:ext cx="99969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&amp;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Mexican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320800" y="4508500"/>
            <a:ext cx="4329647" cy="8957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66700" algn="l"/>
              </a:tabLst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MANHATTAN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STSong" pitchFamily="18" charset="0"/>
              </a:rPr>
              <a:t>CUISINE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Most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Preferred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Food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Manhattan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Apple SD Gothic NeoI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–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Italian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American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Puerto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Rican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HK" pitchFamily="18" charset="0"/>
              </a:rPr>
              <a:t>Indian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680700" cy="7556500"/>
          </a:xfrm>
          <a:custGeom>
            <a:avLst/>
            <a:gdLst>
              <a:gd name="connsiteX0" fmla="*/ 0 w 10680700"/>
              <a:gd name="connsiteY0" fmla="*/ 7556500 h 7556500"/>
              <a:gd name="connsiteX1" fmla="*/ 10680700 w 10680700"/>
              <a:gd name="connsiteY1" fmla="*/ 7556500 h 7556500"/>
              <a:gd name="connsiteX2" fmla="*/ 10680700 w 10680700"/>
              <a:gd name="connsiteY2" fmla="*/ 0 h 7556500"/>
              <a:gd name="connsiteX3" fmla="*/ 0 w 10680700"/>
              <a:gd name="connsiteY3" fmla="*/ 0 h 7556500"/>
              <a:gd name="connsiteX4" fmla="*/ 0 w 10680700"/>
              <a:gd name="connsiteY4" fmla="*/ 7556500 h 755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7556500">
                <a:moveTo>
                  <a:pt x="0" y="7556500"/>
                </a:moveTo>
                <a:lnTo>
                  <a:pt x="10680700" y="7556500"/>
                </a:lnTo>
                <a:lnTo>
                  <a:pt x="10680700" y="0"/>
                </a:lnTo>
                <a:lnTo>
                  <a:pt x="0" y="0"/>
                </a:lnTo>
                <a:lnTo>
                  <a:pt x="0" y="7556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459357" y="1310889"/>
            <a:ext cx="223665" cy="324862"/>
          </a:xfrm>
          <a:custGeom>
            <a:avLst/>
            <a:gdLst>
              <a:gd name="connsiteX0" fmla="*/ 0 w 223665"/>
              <a:gd name="connsiteY0" fmla="*/ 0 h 324862"/>
              <a:gd name="connsiteX1" fmla="*/ 98537 w 223665"/>
              <a:gd name="connsiteY1" fmla="*/ 0 h 324862"/>
              <a:gd name="connsiteX2" fmla="*/ 170486 w 223665"/>
              <a:gd name="connsiteY2" fmla="*/ 26931 h 324862"/>
              <a:gd name="connsiteX3" fmla="*/ 197075 w 223665"/>
              <a:gd name="connsiteY3" fmla="*/ 95944 h 324862"/>
              <a:gd name="connsiteX4" fmla="*/ 184563 w 223665"/>
              <a:gd name="connsiteY4" fmla="*/ 146440 h 324862"/>
              <a:gd name="connsiteX5" fmla="*/ 140768 w 223665"/>
              <a:gd name="connsiteY5" fmla="*/ 188521 h 324862"/>
              <a:gd name="connsiteX6" fmla="*/ 223665 w 223665"/>
              <a:gd name="connsiteY6" fmla="*/ 324862 h 324862"/>
              <a:gd name="connsiteX7" fmla="*/ 150153 w 223665"/>
              <a:gd name="connsiteY7" fmla="*/ 324862 h 324862"/>
              <a:gd name="connsiteX8" fmla="*/ 71948 w 223665"/>
              <a:gd name="connsiteY8" fmla="*/ 198620 h 324862"/>
              <a:gd name="connsiteX9" fmla="*/ 64127 w 223665"/>
              <a:gd name="connsiteY9" fmla="*/ 198620 h 324862"/>
              <a:gd name="connsiteX10" fmla="*/ 64127 w 223665"/>
              <a:gd name="connsiteY10" fmla="*/ 324862 h 324862"/>
              <a:gd name="connsiteX11" fmla="*/ 0 w 223665"/>
              <a:gd name="connsiteY11" fmla="*/ 324862 h 324862"/>
              <a:gd name="connsiteX12" fmla="*/ 0 w 223665"/>
              <a:gd name="connsiteY12" fmla="*/ 0 h 3248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23665" h="324862">
                <a:moveTo>
                  <a:pt x="0" y="0"/>
                </a:moveTo>
                <a:lnTo>
                  <a:pt x="98537" y="0"/>
                </a:lnTo>
                <a:cubicBezTo>
                  <a:pt x="129819" y="0"/>
                  <a:pt x="153280" y="8416"/>
                  <a:pt x="170486" y="26931"/>
                </a:cubicBezTo>
                <a:cubicBezTo>
                  <a:pt x="187690" y="43763"/>
                  <a:pt x="197075" y="65645"/>
                  <a:pt x="197075" y="95944"/>
                </a:cubicBezTo>
                <a:cubicBezTo>
                  <a:pt x="197075" y="112776"/>
                  <a:pt x="192383" y="129608"/>
                  <a:pt x="184563" y="146440"/>
                </a:cubicBezTo>
                <a:cubicBezTo>
                  <a:pt x="176742" y="164956"/>
                  <a:pt x="161101" y="178422"/>
                  <a:pt x="140768" y="188521"/>
                </a:cubicBezTo>
                <a:lnTo>
                  <a:pt x="223665" y="324862"/>
                </a:lnTo>
                <a:lnTo>
                  <a:pt x="150153" y="324862"/>
                </a:lnTo>
                <a:lnTo>
                  <a:pt x="71948" y="198620"/>
                </a:lnTo>
                <a:lnTo>
                  <a:pt x="64127" y="198620"/>
                </a:lnTo>
                <a:lnTo>
                  <a:pt x="64127" y="324862"/>
                </a:lnTo>
                <a:lnTo>
                  <a:pt x="0" y="324862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207538" y="1310889"/>
            <a:ext cx="203332" cy="324862"/>
          </a:xfrm>
          <a:custGeom>
            <a:avLst/>
            <a:gdLst>
              <a:gd name="connsiteX0" fmla="*/ 0 w 203332"/>
              <a:gd name="connsiteY0" fmla="*/ 0 h 324862"/>
              <a:gd name="connsiteX1" fmla="*/ 203332 w 203332"/>
              <a:gd name="connsiteY1" fmla="*/ 0 h 324862"/>
              <a:gd name="connsiteX2" fmla="*/ 203332 w 203332"/>
              <a:gd name="connsiteY2" fmla="*/ 69012 h 324862"/>
              <a:gd name="connsiteX3" fmla="*/ 132948 w 203332"/>
              <a:gd name="connsiteY3" fmla="*/ 69012 h 324862"/>
              <a:gd name="connsiteX4" fmla="*/ 132948 w 203332"/>
              <a:gd name="connsiteY4" fmla="*/ 324862 h 324862"/>
              <a:gd name="connsiteX5" fmla="*/ 68820 w 203332"/>
              <a:gd name="connsiteY5" fmla="*/ 324862 h 324862"/>
              <a:gd name="connsiteX6" fmla="*/ 68820 w 203332"/>
              <a:gd name="connsiteY6" fmla="*/ 69012 h 324862"/>
              <a:gd name="connsiteX7" fmla="*/ 0 w 203332"/>
              <a:gd name="connsiteY7" fmla="*/ 69012 h 324862"/>
              <a:gd name="connsiteX8" fmla="*/ 0 w 203332"/>
              <a:gd name="connsiteY8" fmla="*/ 0 h 3248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3332" h="324862">
                <a:moveTo>
                  <a:pt x="0" y="0"/>
                </a:moveTo>
                <a:lnTo>
                  <a:pt x="203332" y="0"/>
                </a:lnTo>
                <a:lnTo>
                  <a:pt x="203332" y="69012"/>
                </a:lnTo>
                <a:lnTo>
                  <a:pt x="132948" y="69012"/>
                </a:lnTo>
                <a:lnTo>
                  <a:pt x="132948" y="324862"/>
                </a:lnTo>
                <a:lnTo>
                  <a:pt x="68820" y="324862"/>
                </a:lnTo>
                <a:lnTo>
                  <a:pt x="68820" y="69012"/>
                </a:lnTo>
                <a:lnTo>
                  <a:pt x="0" y="69012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96284" y="1310889"/>
            <a:ext cx="265895" cy="324862"/>
          </a:xfrm>
          <a:custGeom>
            <a:avLst/>
            <a:gdLst>
              <a:gd name="connsiteX0" fmla="*/ 0 w 265895"/>
              <a:gd name="connsiteY0" fmla="*/ 0 h 324862"/>
              <a:gd name="connsiteX1" fmla="*/ 64127 w 265895"/>
              <a:gd name="connsiteY1" fmla="*/ 0 h 324862"/>
              <a:gd name="connsiteX2" fmla="*/ 203331 w 265895"/>
              <a:gd name="connsiteY2" fmla="*/ 208720 h 324862"/>
              <a:gd name="connsiteX3" fmla="*/ 203331 w 265895"/>
              <a:gd name="connsiteY3" fmla="*/ 0 h 324862"/>
              <a:gd name="connsiteX4" fmla="*/ 265895 w 265895"/>
              <a:gd name="connsiteY4" fmla="*/ 0 h 324862"/>
              <a:gd name="connsiteX5" fmla="*/ 265895 w 265895"/>
              <a:gd name="connsiteY5" fmla="*/ 324862 h 324862"/>
              <a:gd name="connsiteX6" fmla="*/ 203331 w 265895"/>
              <a:gd name="connsiteY6" fmla="*/ 324862 h 324862"/>
              <a:gd name="connsiteX7" fmla="*/ 65691 w 265895"/>
              <a:gd name="connsiteY7" fmla="*/ 114459 h 324862"/>
              <a:gd name="connsiteX8" fmla="*/ 65691 w 265895"/>
              <a:gd name="connsiteY8" fmla="*/ 324862 h 324862"/>
              <a:gd name="connsiteX9" fmla="*/ 0 w 265895"/>
              <a:gd name="connsiteY9" fmla="*/ 324862 h 324862"/>
              <a:gd name="connsiteX10" fmla="*/ 0 w 265895"/>
              <a:gd name="connsiteY10" fmla="*/ 0 h 3248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65895" h="324862">
                <a:moveTo>
                  <a:pt x="0" y="0"/>
                </a:moveTo>
                <a:lnTo>
                  <a:pt x="64127" y="0"/>
                </a:lnTo>
                <a:lnTo>
                  <a:pt x="203331" y="208720"/>
                </a:lnTo>
                <a:lnTo>
                  <a:pt x="203331" y="0"/>
                </a:lnTo>
                <a:lnTo>
                  <a:pt x="265895" y="0"/>
                </a:lnTo>
                <a:lnTo>
                  <a:pt x="265895" y="324862"/>
                </a:lnTo>
                <a:lnTo>
                  <a:pt x="203331" y="324862"/>
                </a:lnTo>
                <a:lnTo>
                  <a:pt x="65691" y="114459"/>
                </a:lnTo>
                <a:lnTo>
                  <a:pt x="65691" y="324862"/>
                </a:lnTo>
                <a:lnTo>
                  <a:pt x="0" y="324862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768028" y="1310889"/>
            <a:ext cx="65691" cy="324862"/>
          </a:xfrm>
          <a:custGeom>
            <a:avLst/>
            <a:gdLst>
              <a:gd name="connsiteX0" fmla="*/ 0 w 65691"/>
              <a:gd name="connsiteY0" fmla="*/ 0 h 324862"/>
              <a:gd name="connsiteX1" fmla="*/ 65691 w 65691"/>
              <a:gd name="connsiteY1" fmla="*/ 0 h 324862"/>
              <a:gd name="connsiteX2" fmla="*/ 65691 w 65691"/>
              <a:gd name="connsiteY2" fmla="*/ 324862 h 324862"/>
              <a:gd name="connsiteX3" fmla="*/ 0 w 65691"/>
              <a:gd name="connsiteY3" fmla="*/ 324862 h 324862"/>
              <a:gd name="connsiteX4" fmla="*/ 0 w 65691"/>
              <a:gd name="connsiteY4" fmla="*/ 0 h 3248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691" h="324862">
                <a:moveTo>
                  <a:pt x="0" y="0"/>
                </a:moveTo>
                <a:lnTo>
                  <a:pt x="65691" y="0"/>
                </a:lnTo>
                <a:lnTo>
                  <a:pt x="65691" y="324862"/>
                </a:lnTo>
                <a:lnTo>
                  <a:pt x="0" y="324862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311244" y="1307523"/>
            <a:ext cx="303434" cy="331595"/>
          </a:xfrm>
          <a:custGeom>
            <a:avLst/>
            <a:gdLst>
              <a:gd name="connsiteX0" fmla="*/ 148589 w 303434"/>
              <a:gd name="connsiteY0" fmla="*/ 0 h 331595"/>
              <a:gd name="connsiteX1" fmla="*/ 259639 w 303434"/>
              <a:gd name="connsiteY1" fmla="*/ 47130 h 331595"/>
              <a:gd name="connsiteX2" fmla="*/ 303434 w 303434"/>
              <a:gd name="connsiteY2" fmla="*/ 166639 h 331595"/>
              <a:gd name="connsiteX3" fmla="*/ 259639 w 303434"/>
              <a:gd name="connsiteY3" fmla="*/ 284465 h 331595"/>
              <a:gd name="connsiteX4" fmla="*/ 150152 w 303434"/>
              <a:gd name="connsiteY4" fmla="*/ 331595 h 331595"/>
              <a:gd name="connsiteX5" fmla="*/ 42229 w 303434"/>
              <a:gd name="connsiteY5" fmla="*/ 284465 h 331595"/>
              <a:gd name="connsiteX6" fmla="*/ 0 w 303434"/>
              <a:gd name="connsiteY6" fmla="*/ 164956 h 331595"/>
              <a:gd name="connsiteX7" fmla="*/ 43794 w 303434"/>
              <a:gd name="connsiteY7" fmla="*/ 47130 h 331595"/>
              <a:gd name="connsiteX8" fmla="*/ 148589 w 303434"/>
              <a:gd name="connsiteY8" fmla="*/ 0 h 3315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03434" h="331595">
                <a:moveTo>
                  <a:pt x="148589" y="0"/>
                </a:moveTo>
                <a:cubicBezTo>
                  <a:pt x="193947" y="0"/>
                  <a:pt x="229921" y="16832"/>
                  <a:pt x="259639" y="47130"/>
                </a:cubicBezTo>
                <a:cubicBezTo>
                  <a:pt x="289357" y="79111"/>
                  <a:pt x="303434" y="117826"/>
                  <a:pt x="303434" y="166639"/>
                </a:cubicBezTo>
                <a:cubicBezTo>
                  <a:pt x="303434" y="213769"/>
                  <a:pt x="289357" y="252483"/>
                  <a:pt x="259639" y="284465"/>
                </a:cubicBezTo>
                <a:cubicBezTo>
                  <a:pt x="231485" y="316446"/>
                  <a:pt x="193947" y="331595"/>
                  <a:pt x="150152" y="331595"/>
                </a:cubicBezTo>
                <a:cubicBezTo>
                  <a:pt x="106357" y="331595"/>
                  <a:pt x="70384" y="316446"/>
                  <a:pt x="42229" y="284465"/>
                </a:cubicBezTo>
                <a:cubicBezTo>
                  <a:pt x="14076" y="254167"/>
                  <a:pt x="0" y="213769"/>
                  <a:pt x="0" y="164956"/>
                </a:cubicBezTo>
                <a:cubicBezTo>
                  <a:pt x="0" y="117826"/>
                  <a:pt x="14076" y="79111"/>
                  <a:pt x="43794" y="47130"/>
                </a:cubicBezTo>
                <a:cubicBezTo>
                  <a:pt x="73512" y="16832"/>
                  <a:pt x="107922" y="0"/>
                  <a:pt x="148589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711177" y="1307523"/>
            <a:ext cx="303434" cy="331595"/>
          </a:xfrm>
          <a:custGeom>
            <a:avLst/>
            <a:gdLst>
              <a:gd name="connsiteX0" fmla="*/ 148589 w 303434"/>
              <a:gd name="connsiteY0" fmla="*/ 0 h 331595"/>
              <a:gd name="connsiteX1" fmla="*/ 259639 w 303434"/>
              <a:gd name="connsiteY1" fmla="*/ 47130 h 331595"/>
              <a:gd name="connsiteX2" fmla="*/ 303434 w 303434"/>
              <a:gd name="connsiteY2" fmla="*/ 166639 h 331595"/>
              <a:gd name="connsiteX3" fmla="*/ 259639 w 303434"/>
              <a:gd name="connsiteY3" fmla="*/ 284465 h 331595"/>
              <a:gd name="connsiteX4" fmla="*/ 150152 w 303434"/>
              <a:gd name="connsiteY4" fmla="*/ 331595 h 331595"/>
              <a:gd name="connsiteX5" fmla="*/ 42230 w 303434"/>
              <a:gd name="connsiteY5" fmla="*/ 284465 h 331595"/>
              <a:gd name="connsiteX6" fmla="*/ 0 w 303434"/>
              <a:gd name="connsiteY6" fmla="*/ 164956 h 331595"/>
              <a:gd name="connsiteX7" fmla="*/ 43794 w 303434"/>
              <a:gd name="connsiteY7" fmla="*/ 47130 h 331595"/>
              <a:gd name="connsiteX8" fmla="*/ 148589 w 303434"/>
              <a:gd name="connsiteY8" fmla="*/ 0 h 3315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03434" h="331595">
                <a:moveTo>
                  <a:pt x="148589" y="0"/>
                </a:moveTo>
                <a:cubicBezTo>
                  <a:pt x="193947" y="0"/>
                  <a:pt x="229921" y="16832"/>
                  <a:pt x="259639" y="47130"/>
                </a:cubicBezTo>
                <a:cubicBezTo>
                  <a:pt x="289356" y="79111"/>
                  <a:pt x="303434" y="117826"/>
                  <a:pt x="303434" y="166639"/>
                </a:cubicBezTo>
                <a:cubicBezTo>
                  <a:pt x="303434" y="213769"/>
                  <a:pt x="289356" y="252483"/>
                  <a:pt x="259639" y="284465"/>
                </a:cubicBezTo>
                <a:cubicBezTo>
                  <a:pt x="231485" y="316446"/>
                  <a:pt x="193947" y="331595"/>
                  <a:pt x="150152" y="331595"/>
                </a:cubicBezTo>
                <a:cubicBezTo>
                  <a:pt x="106358" y="331595"/>
                  <a:pt x="70384" y="316446"/>
                  <a:pt x="42230" y="284465"/>
                </a:cubicBezTo>
                <a:cubicBezTo>
                  <a:pt x="14076" y="254167"/>
                  <a:pt x="0" y="213769"/>
                  <a:pt x="0" y="164956"/>
                </a:cubicBezTo>
                <a:cubicBezTo>
                  <a:pt x="0" y="117826"/>
                  <a:pt x="14076" y="79111"/>
                  <a:pt x="43794" y="47130"/>
                </a:cubicBezTo>
                <a:cubicBezTo>
                  <a:pt x="73512" y="16832"/>
                  <a:pt x="107922" y="0"/>
                  <a:pt x="148589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673094" y="1307523"/>
            <a:ext cx="233050" cy="331595"/>
          </a:xfrm>
          <a:custGeom>
            <a:avLst/>
            <a:gdLst>
              <a:gd name="connsiteX0" fmla="*/ 147025 w 233050"/>
              <a:gd name="connsiteY0" fmla="*/ 0 h 331595"/>
              <a:gd name="connsiteX1" fmla="*/ 233050 w 233050"/>
              <a:gd name="connsiteY1" fmla="*/ 21882 h 331595"/>
              <a:gd name="connsiteX2" fmla="*/ 233050 w 233050"/>
              <a:gd name="connsiteY2" fmla="*/ 99310 h 331595"/>
              <a:gd name="connsiteX3" fmla="*/ 147025 w 233050"/>
              <a:gd name="connsiteY3" fmla="*/ 69012 h 331595"/>
              <a:gd name="connsiteX4" fmla="*/ 89153 w 233050"/>
              <a:gd name="connsiteY4" fmla="*/ 95944 h 331595"/>
              <a:gd name="connsiteX5" fmla="*/ 67255 w 233050"/>
              <a:gd name="connsiteY5" fmla="*/ 168322 h 331595"/>
              <a:gd name="connsiteX6" fmla="*/ 90717 w 233050"/>
              <a:gd name="connsiteY6" fmla="*/ 237335 h 331595"/>
              <a:gd name="connsiteX7" fmla="*/ 151717 w 233050"/>
              <a:gd name="connsiteY7" fmla="*/ 264266 h 331595"/>
              <a:gd name="connsiteX8" fmla="*/ 233050 w 233050"/>
              <a:gd name="connsiteY8" fmla="*/ 233968 h 331595"/>
              <a:gd name="connsiteX9" fmla="*/ 233050 w 233050"/>
              <a:gd name="connsiteY9" fmla="*/ 313080 h 331595"/>
              <a:gd name="connsiteX10" fmla="*/ 145460 w 233050"/>
              <a:gd name="connsiteY10" fmla="*/ 331595 h 331595"/>
              <a:gd name="connsiteX11" fmla="*/ 42230 w 233050"/>
              <a:gd name="connsiteY11" fmla="*/ 284465 h 331595"/>
              <a:gd name="connsiteX12" fmla="*/ 0 w 233050"/>
              <a:gd name="connsiteY12" fmla="*/ 166639 h 331595"/>
              <a:gd name="connsiteX13" fmla="*/ 42230 w 233050"/>
              <a:gd name="connsiteY13" fmla="*/ 48813 h 331595"/>
              <a:gd name="connsiteX14" fmla="*/ 147025 w 233050"/>
              <a:gd name="connsiteY14" fmla="*/ 0 h 3315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33050" h="331595">
                <a:moveTo>
                  <a:pt x="147025" y="0"/>
                </a:moveTo>
                <a:cubicBezTo>
                  <a:pt x="173614" y="0"/>
                  <a:pt x="203331" y="6733"/>
                  <a:pt x="233050" y="21882"/>
                </a:cubicBezTo>
                <a:lnTo>
                  <a:pt x="233050" y="99310"/>
                </a:lnTo>
                <a:cubicBezTo>
                  <a:pt x="200204" y="79111"/>
                  <a:pt x="172049" y="69012"/>
                  <a:pt x="147025" y="69012"/>
                </a:cubicBezTo>
                <a:cubicBezTo>
                  <a:pt x="123563" y="69012"/>
                  <a:pt x="103230" y="77428"/>
                  <a:pt x="89153" y="95944"/>
                </a:cubicBezTo>
                <a:cubicBezTo>
                  <a:pt x="75076" y="114459"/>
                  <a:pt x="67255" y="138024"/>
                  <a:pt x="67255" y="168322"/>
                </a:cubicBezTo>
                <a:cubicBezTo>
                  <a:pt x="67255" y="196937"/>
                  <a:pt x="75076" y="220502"/>
                  <a:pt x="90717" y="237335"/>
                </a:cubicBezTo>
                <a:cubicBezTo>
                  <a:pt x="106358" y="255850"/>
                  <a:pt x="126691" y="264266"/>
                  <a:pt x="151717" y="264266"/>
                </a:cubicBezTo>
                <a:cubicBezTo>
                  <a:pt x="175178" y="264266"/>
                  <a:pt x="201767" y="254167"/>
                  <a:pt x="233050" y="233968"/>
                </a:cubicBezTo>
                <a:lnTo>
                  <a:pt x="233050" y="313080"/>
                </a:lnTo>
                <a:cubicBezTo>
                  <a:pt x="198639" y="326546"/>
                  <a:pt x="168922" y="331595"/>
                  <a:pt x="145460" y="331595"/>
                </a:cubicBezTo>
                <a:cubicBezTo>
                  <a:pt x="104793" y="331595"/>
                  <a:pt x="70383" y="316446"/>
                  <a:pt x="42230" y="284465"/>
                </a:cubicBezTo>
                <a:cubicBezTo>
                  <a:pt x="14076" y="252483"/>
                  <a:pt x="0" y="213769"/>
                  <a:pt x="0" y="166639"/>
                </a:cubicBezTo>
                <a:cubicBezTo>
                  <a:pt x="0" y="119509"/>
                  <a:pt x="14076" y="80795"/>
                  <a:pt x="42230" y="48813"/>
                </a:cubicBezTo>
                <a:cubicBezTo>
                  <a:pt x="71947" y="15149"/>
                  <a:pt x="106358" y="0"/>
                  <a:pt x="147025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59200" y="1295400"/>
            <a:ext cx="3187700" cy="3556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0" y="1892300"/>
            <a:ext cx="4191000" cy="19685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7500" y="3987800"/>
            <a:ext cx="4267200" cy="26035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7400" y="406400"/>
            <a:ext cx="9321800" cy="6654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20800" y="1943100"/>
            <a:ext cx="2886738" cy="30264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review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for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587500" y="2159000"/>
            <a:ext cx="2324100" cy="34111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ABC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Company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320800" y="2438400"/>
            <a:ext cx="2886738" cy="30264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Optimum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location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new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587500" y="2679700"/>
            <a:ext cx="2324100" cy="28982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Restaurant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business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320799" y="2933700"/>
            <a:ext cx="2512919" cy="34111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Business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" pitchFamily="18" charset="0"/>
              </a:rPr>
              <a:t>Problem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: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320800" y="3225800"/>
            <a:ext cx="3505200" cy="34111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Choice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first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neighborhood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to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587500" y="3441700"/>
            <a:ext cx="2620038" cy="34111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start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restaurant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business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320800" y="3746500"/>
            <a:ext cx="1918217" cy="8957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Easy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replicate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Low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competition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High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demand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320800" y="4584700"/>
            <a:ext cx="1861472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latin typeface="Arial Hebrew" pitchFamily="18" charset="0"/>
                <a:cs typeface="Arial Hebrew" pitchFamily="18" charset="0"/>
              </a:rPr>
              <a:t>-</a:t>
            </a:r>
            <a:r>
              <a:rPr lang="en-US" altLang="zh-CN" sz="1799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Choice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Menu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b="1" dirty="0">
                <a:solidFill>
                  <a:srgbClr val="2B2B2B"/>
                </a:solidFill>
                <a:cs typeface=".PingFang SC" pitchFamily="18" charset="0"/>
              </a:rPr>
              <a:t>Success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Criteria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latin typeface="Arial Hebrew" pitchFamily="18" charset="0"/>
                <a:cs typeface="Arial Hebrew" pitchFamily="18" charset="0"/>
              </a:rPr>
              <a:t>: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320800" y="5143500"/>
            <a:ext cx="3317639" cy="6136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Best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neighborhood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which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meets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above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criteria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680700" cy="75565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700" y="469900"/>
            <a:ext cx="88900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20800" y="2006600"/>
            <a:ext cx="348614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b="1" dirty="0">
                <a:solidFill>
                  <a:srgbClr val="2B2B2B"/>
                </a:solidFill>
                <a:cs typeface="Arial" pitchFamily="18" charset="0"/>
              </a:rPr>
              <a:t>QUEENS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CUISINE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Most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Preferred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587500" y="2298700"/>
            <a:ext cx="3254161" cy="6136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Food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Queens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–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Indian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Irish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Pakistani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Mexican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320800" y="4445000"/>
            <a:ext cx="3601371" cy="1177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66700" algn="l"/>
              </a:tabLst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BRONX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CUISINE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Most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Preferred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Food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Bronx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–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Italian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Puerto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Rican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Albanian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Dominican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680700" cy="75565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700" y="469900"/>
            <a:ext cx="88900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08100" y="2070100"/>
            <a:ext cx="7984750" cy="18511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79400" algn="l"/>
              </a:tabLst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NewYork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geographical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coordinates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has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be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utilized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as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input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for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the</a:t>
            </a:r>
          </a:p>
          <a:p>
            <a:pPr>
              <a:lnSpc>
                <a:spcPts val="24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Foursquare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API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that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has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been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leveraged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provision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HK" pitchFamily="18" charset="0"/>
              </a:rPr>
              <a:t>venues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information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for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each</a:t>
            </a:r>
          </a:p>
          <a:p>
            <a:pPr>
              <a:lnSpc>
                <a:spcPts val="22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neighborhood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  <a:p>
            <a:pPr>
              <a:lnSpc>
                <a:spcPts val="2700"/>
              </a:lnSpc>
              <a:tabLst>
                <a:tab pos="279400" algn="l"/>
              </a:tabLst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We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used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Foursquare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API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explore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neighborhoods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  <a:p>
            <a:pPr>
              <a:lnSpc>
                <a:spcPts val="2500"/>
              </a:lnSpc>
              <a:tabLst>
                <a:tab pos="279400" algn="l"/>
              </a:tabLst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Using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geographical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coordinates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each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neighbourhood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foursquare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API</a:t>
            </a:r>
          </a:p>
          <a:p>
            <a:pPr>
              <a:lnSpc>
                <a:spcPts val="24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calls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made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get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top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200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venues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radius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1000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meters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498600" y="5600700"/>
            <a:ext cx="4059958" cy="6713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PART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–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1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Brooklyn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Manhattan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PART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–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2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Bronx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Queens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Staten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Island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680700" cy="75565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700" y="469900"/>
            <a:ext cx="88900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20800" y="2032000"/>
            <a:ext cx="353353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Brooklyn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Manhattan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Venues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data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320800" y="4229100"/>
            <a:ext cx="3563220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Brooklyn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Manhattan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Visualization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680700" cy="75565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700" y="469900"/>
            <a:ext cx="88900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20800" y="2019300"/>
            <a:ext cx="7850867" cy="6136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Brooklyn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Manhattan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" pitchFamily="18" charset="0"/>
              </a:rPr>
              <a:t>Venues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Visualization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: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Generated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below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Brooklyn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and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Manhattan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Venues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Visualization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320800" y="2590800"/>
            <a:ext cx="685431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"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BM_venues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"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dataframe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has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9708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venues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397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unique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venue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types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680700" cy="75565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9000" y="469900"/>
            <a:ext cx="89027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20800" y="2006600"/>
            <a:ext cx="4298421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Bronx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Queens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Staten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Island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Venues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data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320800" y="4203700"/>
            <a:ext cx="4328108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Bronx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Queens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Staten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Island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Visualization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680700" cy="75565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700" y="469900"/>
            <a:ext cx="88900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20800" y="2019300"/>
            <a:ext cx="7199920" cy="6136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b="1" dirty="0">
                <a:solidFill>
                  <a:srgbClr val="2B2B2B"/>
                </a:solidFill>
                <a:cs typeface="STSong" pitchFamily="18" charset="0"/>
              </a:rPr>
              <a:t>Bronx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Queens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Staten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" pitchFamily="18" charset="0"/>
              </a:rPr>
              <a:t>Island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Venues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Visualization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: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"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BQS_venues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"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dataframe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has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10805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venues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387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unique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venue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types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680700" cy="75565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9000" y="469900"/>
            <a:ext cx="89027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20800" y="1968500"/>
            <a:ext cx="282019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Segmenting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STSong" pitchFamily="18" charset="0"/>
              </a:rPr>
              <a:t>Clustering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587500" y="2235200"/>
            <a:ext cx="1469954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799" b="1" dirty="0">
                <a:solidFill>
                  <a:srgbClr val="2B2B2B"/>
                </a:solidFill>
                <a:cs typeface="Arial" pitchFamily="18" charset="0"/>
              </a:rPr>
              <a:t>Neighborhoods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320800" y="2870200"/>
            <a:ext cx="370697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Cluster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0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: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Total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Total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Sum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587500" y="3136900"/>
            <a:ext cx="3488584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cluster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0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has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smallest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value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shows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that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market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not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saturated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20800" y="4826000"/>
            <a:ext cx="3657283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Cluster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1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: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Total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Total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Sum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587500" y="5092700"/>
            <a:ext cx="2871555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very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high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Lot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competition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Saturated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neighborhoods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680700" cy="75565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700" y="469900"/>
            <a:ext cx="88900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20800" y="1943100"/>
            <a:ext cx="282019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Segmenting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Clustering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587500" y="2159000"/>
            <a:ext cx="1469954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799" b="1" dirty="0">
                <a:solidFill>
                  <a:srgbClr val="2B2B2B"/>
                </a:solidFill>
                <a:cs typeface="Arial" pitchFamily="18" charset="0"/>
              </a:rPr>
              <a:t>Neighborhoods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320800" y="2730500"/>
            <a:ext cx="370697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Cluster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0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: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Total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Total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Sum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of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587500" y="2971800"/>
            <a:ext cx="3687291" cy="7611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cluster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0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has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smallest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value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shows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that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market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not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saturated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There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untapped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markets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20800" y="4038600"/>
            <a:ext cx="3657283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Cluster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1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: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Total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Total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Sum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587500" y="4254500"/>
            <a:ext cx="2871555" cy="5641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very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high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Lot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competition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Saturated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neighborhoods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latin typeface="Arial Hebrew" pitchFamily="18" charset="0"/>
                <a:cs typeface="Arial Hebrew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680700" cy="7556500"/>
          </a:xfrm>
          <a:custGeom>
            <a:avLst/>
            <a:gdLst>
              <a:gd name="connsiteX0" fmla="*/ 0 w 10680700"/>
              <a:gd name="connsiteY0" fmla="*/ 7556500 h 7556500"/>
              <a:gd name="connsiteX1" fmla="*/ 10680700 w 10680700"/>
              <a:gd name="connsiteY1" fmla="*/ 7556500 h 7556500"/>
              <a:gd name="connsiteX2" fmla="*/ 10680700 w 10680700"/>
              <a:gd name="connsiteY2" fmla="*/ 0 h 7556500"/>
              <a:gd name="connsiteX3" fmla="*/ 0 w 10680700"/>
              <a:gd name="connsiteY3" fmla="*/ 0 h 7556500"/>
              <a:gd name="connsiteX4" fmla="*/ 0 w 10680700"/>
              <a:gd name="connsiteY4" fmla="*/ 7556500 h 755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7556500">
                <a:moveTo>
                  <a:pt x="0" y="7556500"/>
                </a:moveTo>
                <a:lnTo>
                  <a:pt x="10680700" y="7556500"/>
                </a:lnTo>
                <a:lnTo>
                  <a:pt x="10680700" y="0"/>
                </a:lnTo>
                <a:lnTo>
                  <a:pt x="0" y="0"/>
                </a:lnTo>
                <a:lnTo>
                  <a:pt x="0" y="7556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918837" y="1308412"/>
            <a:ext cx="295332" cy="300066"/>
          </a:xfrm>
          <a:custGeom>
            <a:avLst/>
            <a:gdLst>
              <a:gd name="connsiteX0" fmla="*/ 144622 w 295332"/>
              <a:gd name="connsiteY0" fmla="*/ 0 h 300066"/>
              <a:gd name="connsiteX1" fmla="*/ 252707 w 295332"/>
              <a:gd name="connsiteY1" fmla="*/ 42649 h 300066"/>
              <a:gd name="connsiteX2" fmla="*/ 295332 w 295332"/>
              <a:gd name="connsiteY2" fmla="*/ 150794 h 300066"/>
              <a:gd name="connsiteX3" fmla="*/ 252707 w 295332"/>
              <a:gd name="connsiteY3" fmla="*/ 257417 h 300066"/>
              <a:gd name="connsiteX4" fmla="*/ 146144 w 295332"/>
              <a:gd name="connsiteY4" fmla="*/ 300066 h 300066"/>
              <a:gd name="connsiteX5" fmla="*/ 41103 w 295332"/>
              <a:gd name="connsiteY5" fmla="*/ 257417 h 300066"/>
              <a:gd name="connsiteX6" fmla="*/ 0 w 295332"/>
              <a:gd name="connsiteY6" fmla="*/ 149271 h 300066"/>
              <a:gd name="connsiteX7" fmla="*/ 42625 w 295332"/>
              <a:gd name="connsiteY7" fmla="*/ 42649 h 300066"/>
              <a:gd name="connsiteX8" fmla="*/ 144622 w 295332"/>
              <a:gd name="connsiteY8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332" h="300066">
                <a:moveTo>
                  <a:pt x="144622" y="0"/>
                </a:moveTo>
                <a:cubicBezTo>
                  <a:pt x="188769" y="0"/>
                  <a:pt x="223782" y="15231"/>
                  <a:pt x="252707" y="42649"/>
                </a:cubicBezTo>
                <a:cubicBezTo>
                  <a:pt x="281631" y="71589"/>
                  <a:pt x="295332" y="106622"/>
                  <a:pt x="295332" y="150794"/>
                </a:cubicBezTo>
                <a:cubicBezTo>
                  <a:pt x="295332" y="193444"/>
                  <a:pt x="281631" y="228477"/>
                  <a:pt x="252707" y="257417"/>
                </a:cubicBezTo>
                <a:cubicBezTo>
                  <a:pt x="225305" y="286358"/>
                  <a:pt x="188769" y="300066"/>
                  <a:pt x="146144" y="300066"/>
                </a:cubicBezTo>
                <a:cubicBezTo>
                  <a:pt x="103518" y="300066"/>
                  <a:pt x="68505" y="286358"/>
                  <a:pt x="41103" y="257417"/>
                </a:cubicBezTo>
                <a:cubicBezTo>
                  <a:pt x="13701" y="230000"/>
                  <a:pt x="0" y="193444"/>
                  <a:pt x="0" y="149271"/>
                </a:cubicBezTo>
                <a:cubicBezTo>
                  <a:pt x="0" y="106622"/>
                  <a:pt x="13701" y="71589"/>
                  <a:pt x="42625" y="42649"/>
                </a:cubicBezTo>
                <a:cubicBezTo>
                  <a:pt x="71549" y="15231"/>
                  <a:pt x="105040" y="0"/>
                  <a:pt x="144622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559566" y="1308412"/>
            <a:ext cx="191814" cy="300066"/>
          </a:xfrm>
          <a:custGeom>
            <a:avLst/>
            <a:gdLst>
              <a:gd name="connsiteX0" fmla="*/ 103518 w 191814"/>
              <a:gd name="connsiteY0" fmla="*/ 0 h 300066"/>
              <a:gd name="connsiteX1" fmla="*/ 184202 w 191814"/>
              <a:gd name="connsiteY1" fmla="*/ 30463 h 300066"/>
              <a:gd name="connsiteX2" fmla="*/ 146144 w 191814"/>
              <a:gd name="connsiteY2" fmla="*/ 73112 h 300066"/>
              <a:gd name="connsiteX3" fmla="*/ 100474 w 191814"/>
              <a:gd name="connsiteY3" fmla="*/ 54834 h 300066"/>
              <a:gd name="connsiteX4" fmla="*/ 82206 w 191814"/>
              <a:gd name="connsiteY4" fmla="*/ 62450 h 300066"/>
              <a:gd name="connsiteX5" fmla="*/ 74594 w 191814"/>
              <a:gd name="connsiteY5" fmla="*/ 82251 h 300066"/>
              <a:gd name="connsiteX6" fmla="*/ 114175 w 191814"/>
              <a:gd name="connsiteY6" fmla="*/ 118808 h 300066"/>
              <a:gd name="connsiteX7" fmla="*/ 158322 w 191814"/>
              <a:gd name="connsiteY7" fmla="*/ 141655 h 300066"/>
              <a:gd name="connsiteX8" fmla="*/ 182680 w 191814"/>
              <a:gd name="connsiteY8" fmla="*/ 169073 h 300066"/>
              <a:gd name="connsiteX9" fmla="*/ 191814 w 191814"/>
              <a:gd name="connsiteY9" fmla="*/ 207152 h 300066"/>
              <a:gd name="connsiteX10" fmla="*/ 161367 w 191814"/>
              <a:gd name="connsiteY10" fmla="*/ 272649 h 300066"/>
              <a:gd name="connsiteX11" fmla="*/ 89817 w 191814"/>
              <a:gd name="connsiteY11" fmla="*/ 300066 h 300066"/>
              <a:gd name="connsiteX12" fmla="*/ 0 w 191814"/>
              <a:gd name="connsiteY12" fmla="*/ 257417 h 300066"/>
              <a:gd name="connsiteX13" fmla="*/ 41102 w 191814"/>
              <a:gd name="connsiteY13" fmla="*/ 208675 h 300066"/>
              <a:gd name="connsiteX14" fmla="*/ 94384 w 191814"/>
              <a:gd name="connsiteY14" fmla="*/ 237616 h 300066"/>
              <a:gd name="connsiteX15" fmla="*/ 115697 w 191814"/>
              <a:gd name="connsiteY15" fmla="*/ 228477 h 300066"/>
              <a:gd name="connsiteX16" fmla="*/ 126353 w 191814"/>
              <a:gd name="connsiteY16" fmla="*/ 207152 h 300066"/>
              <a:gd name="connsiteX17" fmla="*/ 77639 w 191814"/>
              <a:gd name="connsiteY17" fmla="*/ 166026 h 300066"/>
              <a:gd name="connsiteX18" fmla="*/ 38058 w 191814"/>
              <a:gd name="connsiteY18" fmla="*/ 147748 h 300066"/>
              <a:gd name="connsiteX19" fmla="*/ 19790 w 191814"/>
              <a:gd name="connsiteY19" fmla="*/ 121854 h 300066"/>
              <a:gd name="connsiteX20" fmla="*/ 10656 w 191814"/>
              <a:gd name="connsiteY20" fmla="*/ 86821 h 300066"/>
              <a:gd name="connsiteX21" fmla="*/ 36535 w 191814"/>
              <a:gd name="connsiteY21" fmla="*/ 24370 h 300066"/>
              <a:gd name="connsiteX22" fmla="*/ 103518 w 191814"/>
              <a:gd name="connsiteY22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91814" h="300066">
                <a:moveTo>
                  <a:pt x="103518" y="0"/>
                </a:moveTo>
                <a:cubicBezTo>
                  <a:pt x="135487" y="0"/>
                  <a:pt x="162890" y="9139"/>
                  <a:pt x="184202" y="30463"/>
                </a:cubicBezTo>
                <a:lnTo>
                  <a:pt x="146144" y="73112"/>
                </a:lnTo>
                <a:cubicBezTo>
                  <a:pt x="124831" y="60927"/>
                  <a:pt x="109607" y="54834"/>
                  <a:pt x="100474" y="54834"/>
                </a:cubicBezTo>
                <a:cubicBezTo>
                  <a:pt x="94384" y="54834"/>
                  <a:pt x="88295" y="57880"/>
                  <a:pt x="82206" y="62450"/>
                </a:cubicBezTo>
                <a:cubicBezTo>
                  <a:pt x="77639" y="68543"/>
                  <a:pt x="74594" y="74635"/>
                  <a:pt x="74594" y="82251"/>
                </a:cubicBezTo>
                <a:cubicBezTo>
                  <a:pt x="74594" y="95960"/>
                  <a:pt x="88295" y="108145"/>
                  <a:pt x="114175" y="118808"/>
                </a:cubicBezTo>
                <a:cubicBezTo>
                  <a:pt x="133965" y="127947"/>
                  <a:pt x="147666" y="134040"/>
                  <a:pt x="158322" y="141655"/>
                </a:cubicBezTo>
                <a:cubicBezTo>
                  <a:pt x="167457" y="147748"/>
                  <a:pt x="176590" y="156887"/>
                  <a:pt x="182680" y="169073"/>
                </a:cubicBezTo>
                <a:cubicBezTo>
                  <a:pt x="188769" y="181258"/>
                  <a:pt x="191814" y="193444"/>
                  <a:pt x="191814" y="207152"/>
                </a:cubicBezTo>
                <a:cubicBezTo>
                  <a:pt x="191814" y="231523"/>
                  <a:pt x="182680" y="254371"/>
                  <a:pt x="161367" y="272649"/>
                </a:cubicBezTo>
                <a:cubicBezTo>
                  <a:pt x="141577" y="290927"/>
                  <a:pt x="117219" y="300066"/>
                  <a:pt x="89817" y="300066"/>
                </a:cubicBezTo>
                <a:cubicBezTo>
                  <a:pt x="59371" y="300066"/>
                  <a:pt x="30446" y="286358"/>
                  <a:pt x="0" y="257417"/>
                </a:cubicBezTo>
                <a:lnTo>
                  <a:pt x="41102" y="208675"/>
                </a:lnTo>
                <a:cubicBezTo>
                  <a:pt x="60893" y="228477"/>
                  <a:pt x="77639" y="237616"/>
                  <a:pt x="94384" y="237616"/>
                </a:cubicBezTo>
                <a:cubicBezTo>
                  <a:pt x="101996" y="237616"/>
                  <a:pt x="108085" y="234569"/>
                  <a:pt x="115697" y="228477"/>
                </a:cubicBezTo>
                <a:cubicBezTo>
                  <a:pt x="123309" y="220861"/>
                  <a:pt x="126353" y="214768"/>
                  <a:pt x="126353" y="207152"/>
                </a:cubicBezTo>
                <a:cubicBezTo>
                  <a:pt x="126353" y="191920"/>
                  <a:pt x="109607" y="178212"/>
                  <a:pt x="77639" y="166026"/>
                </a:cubicBezTo>
                <a:cubicBezTo>
                  <a:pt x="59371" y="159933"/>
                  <a:pt x="45670" y="153841"/>
                  <a:pt x="38058" y="147748"/>
                </a:cubicBezTo>
                <a:cubicBezTo>
                  <a:pt x="30446" y="141655"/>
                  <a:pt x="24357" y="132516"/>
                  <a:pt x="19790" y="121854"/>
                </a:cubicBezTo>
                <a:cubicBezTo>
                  <a:pt x="13701" y="111192"/>
                  <a:pt x="10656" y="99006"/>
                  <a:pt x="10656" y="86821"/>
                </a:cubicBezTo>
                <a:cubicBezTo>
                  <a:pt x="10656" y="60927"/>
                  <a:pt x="19790" y="39602"/>
                  <a:pt x="36535" y="24370"/>
                </a:cubicBezTo>
                <a:cubicBezTo>
                  <a:pt x="53282" y="7615"/>
                  <a:pt x="76116" y="0"/>
                  <a:pt x="103518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335783" y="1308412"/>
            <a:ext cx="191814" cy="300066"/>
          </a:xfrm>
          <a:custGeom>
            <a:avLst/>
            <a:gdLst>
              <a:gd name="connsiteX0" fmla="*/ 103518 w 191814"/>
              <a:gd name="connsiteY0" fmla="*/ 0 h 300066"/>
              <a:gd name="connsiteX1" fmla="*/ 184202 w 191814"/>
              <a:gd name="connsiteY1" fmla="*/ 30463 h 300066"/>
              <a:gd name="connsiteX2" fmla="*/ 146143 w 191814"/>
              <a:gd name="connsiteY2" fmla="*/ 73112 h 300066"/>
              <a:gd name="connsiteX3" fmla="*/ 100474 w 191814"/>
              <a:gd name="connsiteY3" fmla="*/ 54834 h 300066"/>
              <a:gd name="connsiteX4" fmla="*/ 82206 w 191814"/>
              <a:gd name="connsiteY4" fmla="*/ 62450 h 300066"/>
              <a:gd name="connsiteX5" fmla="*/ 74593 w 191814"/>
              <a:gd name="connsiteY5" fmla="*/ 82251 h 300066"/>
              <a:gd name="connsiteX6" fmla="*/ 114175 w 191814"/>
              <a:gd name="connsiteY6" fmla="*/ 118808 h 300066"/>
              <a:gd name="connsiteX7" fmla="*/ 158322 w 191814"/>
              <a:gd name="connsiteY7" fmla="*/ 141655 h 300066"/>
              <a:gd name="connsiteX8" fmla="*/ 182680 w 191814"/>
              <a:gd name="connsiteY8" fmla="*/ 169073 h 300066"/>
              <a:gd name="connsiteX9" fmla="*/ 191814 w 191814"/>
              <a:gd name="connsiteY9" fmla="*/ 207152 h 300066"/>
              <a:gd name="connsiteX10" fmla="*/ 161367 w 191814"/>
              <a:gd name="connsiteY10" fmla="*/ 272649 h 300066"/>
              <a:gd name="connsiteX11" fmla="*/ 89817 w 191814"/>
              <a:gd name="connsiteY11" fmla="*/ 300066 h 300066"/>
              <a:gd name="connsiteX12" fmla="*/ 0 w 191814"/>
              <a:gd name="connsiteY12" fmla="*/ 257417 h 300066"/>
              <a:gd name="connsiteX13" fmla="*/ 41102 w 191814"/>
              <a:gd name="connsiteY13" fmla="*/ 208675 h 300066"/>
              <a:gd name="connsiteX14" fmla="*/ 94385 w 191814"/>
              <a:gd name="connsiteY14" fmla="*/ 237616 h 300066"/>
              <a:gd name="connsiteX15" fmla="*/ 115697 w 191814"/>
              <a:gd name="connsiteY15" fmla="*/ 228477 h 300066"/>
              <a:gd name="connsiteX16" fmla="*/ 126353 w 191814"/>
              <a:gd name="connsiteY16" fmla="*/ 207152 h 300066"/>
              <a:gd name="connsiteX17" fmla="*/ 77639 w 191814"/>
              <a:gd name="connsiteY17" fmla="*/ 166026 h 300066"/>
              <a:gd name="connsiteX18" fmla="*/ 38058 w 191814"/>
              <a:gd name="connsiteY18" fmla="*/ 147748 h 300066"/>
              <a:gd name="connsiteX19" fmla="*/ 19790 w 191814"/>
              <a:gd name="connsiteY19" fmla="*/ 121854 h 300066"/>
              <a:gd name="connsiteX20" fmla="*/ 10656 w 191814"/>
              <a:gd name="connsiteY20" fmla="*/ 86821 h 300066"/>
              <a:gd name="connsiteX21" fmla="*/ 36535 w 191814"/>
              <a:gd name="connsiteY21" fmla="*/ 24370 h 300066"/>
              <a:gd name="connsiteX22" fmla="*/ 103518 w 191814"/>
              <a:gd name="connsiteY22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91814" h="300066">
                <a:moveTo>
                  <a:pt x="103518" y="0"/>
                </a:moveTo>
                <a:cubicBezTo>
                  <a:pt x="135487" y="0"/>
                  <a:pt x="162890" y="9139"/>
                  <a:pt x="184202" y="30463"/>
                </a:cubicBezTo>
                <a:lnTo>
                  <a:pt x="146143" y="73112"/>
                </a:lnTo>
                <a:cubicBezTo>
                  <a:pt x="124831" y="60927"/>
                  <a:pt x="109608" y="54834"/>
                  <a:pt x="100474" y="54834"/>
                </a:cubicBezTo>
                <a:cubicBezTo>
                  <a:pt x="94385" y="54834"/>
                  <a:pt x="88295" y="57880"/>
                  <a:pt x="82206" y="62450"/>
                </a:cubicBezTo>
                <a:cubicBezTo>
                  <a:pt x="77639" y="68543"/>
                  <a:pt x="74593" y="74635"/>
                  <a:pt x="74593" y="82251"/>
                </a:cubicBezTo>
                <a:cubicBezTo>
                  <a:pt x="74593" y="95960"/>
                  <a:pt x="88295" y="108145"/>
                  <a:pt x="114175" y="118808"/>
                </a:cubicBezTo>
                <a:cubicBezTo>
                  <a:pt x="133965" y="127947"/>
                  <a:pt x="147666" y="134040"/>
                  <a:pt x="158322" y="141655"/>
                </a:cubicBezTo>
                <a:cubicBezTo>
                  <a:pt x="167457" y="147748"/>
                  <a:pt x="176590" y="156887"/>
                  <a:pt x="182680" y="169073"/>
                </a:cubicBezTo>
                <a:cubicBezTo>
                  <a:pt x="188769" y="181258"/>
                  <a:pt x="191814" y="193444"/>
                  <a:pt x="191814" y="207152"/>
                </a:cubicBezTo>
                <a:cubicBezTo>
                  <a:pt x="191814" y="231523"/>
                  <a:pt x="182680" y="254371"/>
                  <a:pt x="161367" y="272649"/>
                </a:cubicBezTo>
                <a:cubicBezTo>
                  <a:pt x="141577" y="290927"/>
                  <a:pt x="117219" y="300066"/>
                  <a:pt x="89817" y="300066"/>
                </a:cubicBezTo>
                <a:cubicBezTo>
                  <a:pt x="59370" y="300066"/>
                  <a:pt x="30446" y="286358"/>
                  <a:pt x="0" y="257417"/>
                </a:cubicBezTo>
                <a:lnTo>
                  <a:pt x="41102" y="208675"/>
                </a:lnTo>
                <a:cubicBezTo>
                  <a:pt x="60893" y="228477"/>
                  <a:pt x="77639" y="237616"/>
                  <a:pt x="94385" y="237616"/>
                </a:cubicBezTo>
                <a:cubicBezTo>
                  <a:pt x="101996" y="237616"/>
                  <a:pt x="108085" y="234569"/>
                  <a:pt x="115697" y="228477"/>
                </a:cubicBezTo>
                <a:cubicBezTo>
                  <a:pt x="123309" y="220861"/>
                  <a:pt x="126353" y="214768"/>
                  <a:pt x="126353" y="207152"/>
                </a:cubicBezTo>
                <a:cubicBezTo>
                  <a:pt x="126353" y="191920"/>
                  <a:pt x="109608" y="178212"/>
                  <a:pt x="77639" y="166026"/>
                </a:cubicBezTo>
                <a:cubicBezTo>
                  <a:pt x="59370" y="159933"/>
                  <a:pt x="45670" y="153841"/>
                  <a:pt x="38058" y="147748"/>
                </a:cubicBezTo>
                <a:cubicBezTo>
                  <a:pt x="30446" y="141655"/>
                  <a:pt x="24357" y="132516"/>
                  <a:pt x="19790" y="121854"/>
                </a:cubicBezTo>
                <a:cubicBezTo>
                  <a:pt x="13701" y="111192"/>
                  <a:pt x="10656" y="99006"/>
                  <a:pt x="10656" y="86821"/>
                </a:cubicBezTo>
                <a:cubicBezTo>
                  <a:pt x="10656" y="60927"/>
                  <a:pt x="19790" y="39602"/>
                  <a:pt x="36535" y="24370"/>
                </a:cubicBezTo>
                <a:cubicBezTo>
                  <a:pt x="53282" y="7615"/>
                  <a:pt x="76116" y="0"/>
                  <a:pt x="103518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780130" y="1308412"/>
            <a:ext cx="226828" cy="300066"/>
          </a:xfrm>
          <a:custGeom>
            <a:avLst/>
            <a:gdLst>
              <a:gd name="connsiteX0" fmla="*/ 143099 w 226828"/>
              <a:gd name="connsiteY0" fmla="*/ 0 h 300066"/>
              <a:gd name="connsiteX1" fmla="*/ 226828 w 226828"/>
              <a:gd name="connsiteY1" fmla="*/ 19801 h 300066"/>
              <a:gd name="connsiteX2" fmla="*/ 226828 w 226828"/>
              <a:gd name="connsiteY2" fmla="*/ 89867 h 300066"/>
              <a:gd name="connsiteX3" fmla="*/ 143099 w 226828"/>
              <a:gd name="connsiteY3" fmla="*/ 62450 h 300066"/>
              <a:gd name="connsiteX4" fmla="*/ 86773 w 226828"/>
              <a:gd name="connsiteY4" fmla="*/ 86821 h 300066"/>
              <a:gd name="connsiteX5" fmla="*/ 65460 w 226828"/>
              <a:gd name="connsiteY5" fmla="*/ 152318 h 300066"/>
              <a:gd name="connsiteX6" fmla="*/ 88295 w 226828"/>
              <a:gd name="connsiteY6" fmla="*/ 214768 h 300066"/>
              <a:gd name="connsiteX7" fmla="*/ 147666 w 226828"/>
              <a:gd name="connsiteY7" fmla="*/ 239139 h 300066"/>
              <a:gd name="connsiteX8" fmla="*/ 226828 w 226828"/>
              <a:gd name="connsiteY8" fmla="*/ 211722 h 300066"/>
              <a:gd name="connsiteX9" fmla="*/ 226828 w 226828"/>
              <a:gd name="connsiteY9" fmla="*/ 283311 h 300066"/>
              <a:gd name="connsiteX10" fmla="*/ 141577 w 226828"/>
              <a:gd name="connsiteY10" fmla="*/ 300066 h 300066"/>
              <a:gd name="connsiteX11" fmla="*/ 41103 w 226828"/>
              <a:gd name="connsiteY11" fmla="*/ 257417 h 300066"/>
              <a:gd name="connsiteX12" fmla="*/ 0 w 226828"/>
              <a:gd name="connsiteY12" fmla="*/ 150794 h 300066"/>
              <a:gd name="connsiteX13" fmla="*/ 41103 w 226828"/>
              <a:gd name="connsiteY13" fmla="*/ 44172 h 300066"/>
              <a:gd name="connsiteX14" fmla="*/ 143099 w 226828"/>
              <a:gd name="connsiteY14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26828" h="300066">
                <a:moveTo>
                  <a:pt x="143099" y="0"/>
                </a:moveTo>
                <a:cubicBezTo>
                  <a:pt x="168978" y="0"/>
                  <a:pt x="197903" y="6092"/>
                  <a:pt x="226828" y="19801"/>
                </a:cubicBezTo>
                <a:lnTo>
                  <a:pt x="226828" y="89867"/>
                </a:lnTo>
                <a:cubicBezTo>
                  <a:pt x="194859" y="71589"/>
                  <a:pt x="167456" y="62450"/>
                  <a:pt x="143099" y="62450"/>
                </a:cubicBezTo>
                <a:cubicBezTo>
                  <a:pt x="120264" y="62450"/>
                  <a:pt x="100474" y="70066"/>
                  <a:pt x="86773" y="86821"/>
                </a:cubicBezTo>
                <a:cubicBezTo>
                  <a:pt x="73071" y="103576"/>
                  <a:pt x="65460" y="124900"/>
                  <a:pt x="65460" y="152318"/>
                </a:cubicBezTo>
                <a:cubicBezTo>
                  <a:pt x="65460" y="178212"/>
                  <a:pt x="73071" y="199536"/>
                  <a:pt x="88295" y="214768"/>
                </a:cubicBezTo>
                <a:cubicBezTo>
                  <a:pt x="103519" y="231523"/>
                  <a:pt x="123309" y="239139"/>
                  <a:pt x="147666" y="239139"/>
                </a:cubicBezTo>
                <a:cubicBezTo>
                  <a:pt x="170501" y="239139"/>
                  <a:pt x="196381" y="230000"/>
                  <a:pt x="226828" y="211722"/>
                </a:cubicBezTo>
                <a:lnTo>
                  <a:pt x="226828" y="283311"/>
                </a:lnTo>
                <a:cubicBezTo>
                  <a:pt x="193337" y="295497"/>
                  <a:pt x="164412" y="300066"/>
                  <a:pt x="141577" y="300066"/>
                </a:cubicBezTo>
                <a:cubicBezTo>
                  <a:pt x="101996" y="300066"/>
                  <a:pt x="68505" y="286358"/>
                  <a:pt x="41103" y="257417"/>
                </a:cubicBezTo>
                <a:cubicBezTo>
                  <a:pt x="13701" y="228477"/>
                  <a:pt x="0" y="193444"/>
                  <a:pt x="0" y="150794"/>
                </a:cubicBezTo>
                <a:cubicBezTo>
                  <a:pt x="0" y="108145"/>
                  <a:pt x="13701" y="73112"/>
                  <a:pt x="41103" y="44172"/>
                </a:cubicBezTo>
                <a:cubicBezTo>
                  <a:pt x="70027" y="13708"/>
                  <a:pt x="103519" y="0"/>
                  <a:pt x="143099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544169" y="1308412"/>
            <a:ext cx="191813" cy="300066"/>
          </a:xfrm>
          <a:custGeom>
            <a:avLst/>
            <a:gdLst>
              <a:gd name="connsiteX0" fmla="*/ 103518 w 191813"/>
              <a:gd name="connsiteY0" fmla="*/ 0 h 300066"/>
              <a:gd name="connsiteX1" fmla="*/ 184202 w 191813"/>
              <a:gd name="connsiteY1" fmla="*/ 30463 h 300066"/>
              <a:gd name="connsiteX2" fmla="*/ 146143 w 191813"/>
              <a:gd name="connsiteY2" fmla="*/ 73112 h 300066"/>
              <a:gd name="connsiteX3" fmla="*/ 100473 w 191813"/>
              <a:gd name="connsiteY3" fmla="*/ 54834 h 300066"/>
              <a:gd name="connsiteX4" fmla="*/ 82206 w 191813"/>
              <a:gd name="connsiteY4" fmla="*/ 62450 h 300066"/>
              <a:gd name="connsiteX5" fmla="*/ 74594 w 191813"/>
              <a:gd name="connsiteY5" fmla="*/ 82251 h 300066"/>
              <a:gd name="connsiteX6" fmla="*/ 114174 w 191813"/>
              <a:gd name="connsiteY6" fmla="*/ 118808 h 300066"/>
              <a:gd name="connsiteX7" fmla="*/ 158322 w 191813"/>
              <a:gd name="connsiteY7" fmla="*/ 141655 h 300066"/>
              <a:gd name="connsiteX8" fmla="*/ 182679 w 191813"/>
              <a:gd name="connsiteY8" fmla="*/ 169073 h 300066"/>
              <a:gd name="connsiteX9" fmla="*/ 191813 w 191813"/>
              <a:gd name="connsiteY9" fmla="*/ 207152 h 300066"/>
              <a:gd name="connsiteX10" fmla="*/ 161367 w 191813"/>
              <a:gd name="connsiteY10" fmla="*/ 272649 h 300066"/>
              <a:gd name="connsiteX11" fmla="*/ 89817 w 191813"/>
              <a:gd name="connsiteY11" fmla="*/ 300066 h 300066"/>
              <a:gd name="connsiteX12" fmla="*/ 0 w 191813"/>
              <a:gd name="connsiteY12" fmla="*/ 257417 h 300066"/>
              <a:gd name="connsiteX13" fmla="*/ 41102 w 191813"/>
              <a:gd name="connsiteY13" fmla="*/ 208675 h 300066"/>
              <a:gd name="connsiteX14" fmla="*/ 94384 w 191813"/>
              <a:gd name="connsiteY14" fmla="*/ 237616 h 300066"/>
              <a:gd name="connsiteX15" fmla="*/ 115697 w 191813"/>
              <a:gd name="connsiteY15" fmla="*/ 228477 h 300066"/>
              <a:gd name="connsiteX16" fmla="*/ 126353 w 191813"/>
              <a:gd name="connsiteY16" fmla="*/ 207152 h 300066"/>
              <a:gd name="connsiteX17" fmla="*/ 77639 w 191813"/>
              <a:gd name="connsiteY17" fmla="*/ 166026 h 300066"/>
              <a:gd name="connsiteX18" fmla="*/ 38058 w 191813"/>
              <a:gd name="connsiteY18" fmla="*/ 147748 h 300066"/>
              <a:gd name="connsiteX19" fmla="*/ 19789 w 191813"/>
              <a:gd name="connsiteY19" fmla="*/ 121854 h 300066"/>
              <a:gd name="connsiteX20" fmla="*/ 10655 w 191813"/>
              <a:gd name="connsiteY20" fmla="*/ 86821 h 300066"/>
              <a:gd name="connsiteX21" fmla="*/ 36535 w 191813"/>
              <a:gd name="connsiteY21" fmla="*/ 24370 h 300066"/>
              <a:gd name="connsiteX22" fmla="*/ 103518 w 191813"/>
              <a:gd name="connsiteY22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91813" h="300066">
                <a:moveTo>
                  <a:pt x="103518" y="0"/>
                </a:moveTo>
                <a:cubicBezTo>
                  <a:pt x="135487" y="0"/>
                  <a:pt x="162889" y="9139"/>
                  <a:pt x="184202" y="30463"/>
                </a:cubicBezTo>
                <a:lnTo>
                  <a:pt x="146143" y="73112"/>
                </a:lnTo>
                <a:cubicBezTo>
                  <a:pt x="124831" y="60927"/>
                  <a:pt x="109607" y="54834"/>
                  <a:pt x="100473" y="54834"/>
                </a:cubicBezTo>
                <a:cubicBezTo>
                  <a:pt x="94384" y="54834"/>
                  <a:pt x="88295" y="57880"/>
                  <a:pt x="82206" y="62450"/>
                </a:cubicBezTo>
                <a:cubicBezTo>
                  <a:pt x="77639" y="68543"/>
                  <a:pt x="74594" y="74635"/>
                  <a:pt x="74594" y="82251"/>
                </a:cubicBezTo>
                <a:cubicBezTo>
                  <a:pt x="74594" y="95960"/>
                  <a:pt x="88295" y="108145"/>
                  <a:pt x="114174" y="118808"/>
                </a:cubicBezTo>
                <a:cubicBezTo>
                  <a:pt x="133965" y="127947"/>
                  <a:pt x="147666" y="134040"/>
                  <a:pt x="158322" y="141655"/>
                </a:cubicBezTo>
                <a:cubicBezTo>
                  <a:pt x="167456" y="147748"/>
                  <a:pt x="176590" y="156887"/>
                  <a:pt x="182679" y="169073"/>
                </a:cubicBezTo>
                <a:cubicBezTo>
                  <a:pt x="188769" y="181258"/>
                  <a:pt x="191813" y="193444"/>
                  <a:pt x="191813" y="207152"/>
                </a:cubicBezTo>
                <a:cubicBezTo>
                  <a:pt x="191813" y="231523"/>
                  <a:pt x="182679" y="254371"/>
                  <a:pt x="161367" y="272649"/>
                </a:cubicBezTo>
                <a:cubicBezTo>
                  <a:pt x="141576" y="290927"/>
                  <a:pt x="117219" y="300066"/>
                  <a:pt x="89817" y="300066"/>
                </a:cubicBezTo>
                <a:cubicBezTo>
                  <a:pt x="59370" y="300066"/>
                  <a:pt x="30446" y="286358"/>
                  <a:pt x="0" y="257417"/>
                </a:cubicBezTo>
                <a:lnTo>
                  <a:pt x="41102" y="208675"/>
                </a:lnTo>
                <a:cubicBezTo>
                  <a:pt x="60893" y="228477"/>
                  <a:pt x="77639" y="237616"/>
                  <a:pt x="94384" y="237616"/>
                </a:cubicBezTo>
                <a:cubicBezTo>
                  <a:pt x="101996" y="237616"/>
                  <a:pt x="108085" y="234569"/>
                  <a:pt x="115697" y="228477"/>
                </a:cubicBezTo>
                <a:cubicBezTo>
                  <a:pt x="123308" y="220861"/>
                  <a:pt x="126353" y="214768"/>
                  <a:pt x="126353" y="207152"/>
                </a:cubicBezTo>
                <a:cubicBezTo>
                  <a:pt x="126353" y="191920"/>
                  <a:pt x="109607" y="178212"/>
                  <a:pt x="77639" y="166026"/>
                </a:cubicBezTo>
                <a:cubicBezTo>
                  <a:pt x="59370" y="159933"/>
                  <a:pt x="45669" y="153841"/>
                  <a:pt x="38058" y="147748"/>
                </a:cubicBezTo>
                <a:cubicBezTo>
                  <a:pt x="30446" y="141655"/>
                  <a:pt x="24357" y="132516"/>
                  <a:pt x="19789" y="121854"/>
                </a:cubicBezTo>
                <a:cubicBezTo>
                  <a:pt x="13700" y="111192"/>
                  <a:pt x="10655" y="99006"/>
                  <a:pt x="10655" y="86821"/>
                </a:cubicBezTo>
                <a:cubicBezTo>
                  <a:pt x="10655" y="60927"/>
                  <a:pt x="19789" y="39602"/>
                  <a:pt x="36535" y="24370"/>
                </a:cubicBezTo>
                <a:cubicBezTo>
                  <a:pt x="53281" y="7615"/>
                  <a:pt x="76116" y="0"/>
                  <a:pt x="103518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7500" y="1295400"/>
            <a:ext cx="2413000" cy="3302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3300" y="1968500"/>
            <a:ext cx="3035300" cy="19685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83300" y="4203700"/>
            <a:ext cx="3035300" cy="22479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1700" y="469900"/>
            <a:ext cx="88900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20800" y="1943100"/>
            <a:ext cx="360874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Scope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explore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cuisines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various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587500" y="2159000"/>
            <a:ext cx="364074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countries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Bronx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Queens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Staten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587500" y="2387600"/>
            <a:ext cx="55463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Island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320800" y="2654300"/>
            <a:ext cx="405726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Manhattan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Brooklyn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restaurants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587500" y="2882900"/>
            <a:ext cx="402821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cuisines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many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countries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part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their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587500" y="3098800"/>
            <a:ext cx="3940502" cy="791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Menu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Risk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taken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with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great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menu</a:t>
            </a:r>
          </a:p>
          <a:p>
            <a:pPr>
              <a:lnSpc>
                <a:spcPts val="17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board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also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shows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people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love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</a:p>
          <a:p>
            <a:pPr>
              <a:lnSpc>
                <a:spcPts val="17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explore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cuisines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various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countries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latin typeface="Arial Hebrew" pitchFamily="18" charset="0"/>
                <a:cs typeface="Arial Hebrew" pitchFamily="18" charset="0"/>
              </a:rPr>
              <a:t>.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320800" y="3810000"/>
            <a:ext cx="435561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Scope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increase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Farmers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markets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Bronx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610318" y="4018096"/>
            <a:ext cx="2608663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Queens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Staten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Island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320800" y="4305300"/>
            <a:ext cx="187282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Region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Cluster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0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320800" y="4610100"/>
            <a:ext cx="3291542" cy="6136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Neighborhood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–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Staten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Island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–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Hill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Port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Ivory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Bloomfield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680700" cy="7556500"/>
          </a:xfrm>
          <a:custGeom>
            <a:avLst/>
            <a:gdLst>
              <a:gd name="connsiteX0" fmla="*/ 0 w 10680700"/>
              <a:gd name="connsiteY0" fmla="*/ 7556500 h 7556500"/>
              <a:gd name="connsiteX1" fmla="*/ 10680700 w 10680700"/>
              <a:gd name="connsiteY1" fmla="*/ 7556500 h 7556500"/>
              <a:gd name="connsiteX2" fmla="*/ 10680700 w 10680700"/>
              <a:gd name="connsiteY2" fmla="*/ 0 h 7556500"/>
              <a:gd name="connsiteX3" fmla="*/ 0 w 10680700"/>
              <a:gd name="connsiteY3" fmla="*/ 0 h 7556500"/>
              <a:gd name="connsiteX4" fmla="*/ 0 w 10680700"/>
              <a:gd name="connsiteY4" fmla="*/ 7556500 h 755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7556500">
                <a:moveTo>
                  <a:pt x="0" y="7556500"/>
                </a:moveTo>
                <a:lnTo>
                  <a:pt x="10680700" y="7556500"/>
                </a:lnTo>
                <a:lnTo>
                  <a:pt x="10680700" y="0"/>
                </a:lnTo>
                <a:lnTo>
                  <a:pt x="0" y="0"/>
                </a:lnTo>
                <a:lnTo>
                  <a:pt x="0" y="7556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273193" y="1308412"/>
            <a:ext cx="295332" cy="300066"/>
          </a:xfrm>
          <a:custGeom>
            <a:avLst/>
            <a:gdLst>
              <a:gd name="connsiteX0" fmla="*/ 144621 w 295332"/>
              <a:gd name="connsiteY0" fmla="*/ 0 h 300066"/>
              <a:gd name="connsiteX1" fmla="*/ 252707 w 295332"/>
              <a:gd name="connsiteY1" fmla="*/ 42649 h 300066"/>
              <a:gd name="connsiteX2" fmla="*/ 295332 w 295332"/>
              <a:gd name="connsiteY2" fmla="*/ 150794 h 300066"/>
              <a:gd name="connsiteX3" fmla="*/ 252707 w 295332"/>
              <a:gd name="connsiteY3" fmla="*/ 257417 h 300066"/>
              <a:gd name="connsiteX4" fmla="*/ 146143 w 295332"/>
              <a:gd name="connsiteY4" fmla="*/ 300066 h 300066"/>
              <a:gd name="connsiteX5" fmla="*/ 41102 w 295332"/>
              <a:gd name="connsiteY5" fmla="*/ 257417 h 300066"/>
              <a:gd name="connsiteX6" fmla="*/ 0 w 295332"/>
              <a:gd name="connsiteY6" fmla="*/ 149271 h 300066"/>
              <a:gd name="connsiteX7" fmla="*/ 42625 w 295332"/>
              <a:gd name="connsiteY7" fmla="*/ 42649 h 300066"/>
              <a:gd name="connsiteX8" fmla="*/ 144621 w 295332"/>
              <a:gd name="connsiteY8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332" h="300066">
                <a:moveTo>
                  <a:pt x="144621" y="0"/>
                </a:moveTo>
                <a:cubicBezTo>
                  <a:pt x="188769" y="0"/>
                  <a:pt x="223783" y="15231"/>
                  <a:pt x="252707" y="42649"/>
                </a:cubicBezTo>
                <a:cubicBezTo>
                  <a:pt x="281631" y="71589"/>
                  <a:pt x="295332" y="106622"/>
                  <a:pt x="295332" y="150794"/>
                </a:cubicBezTo>
                <a:cubicBezTo>
                  <a:pt x="295332" y="193444"/>
                  <a:pt x="281631" y="228477"/>
                  <a:pt x="252707" y="257417"/>
                </a:cubicBezTo>
                <a:cubicBezTo>
                  <a:pt x="225305" y="286358"/>
                  <a:pt x="188769" y="300066"/>
                  <a:pt x="146143" y="300066"/>
                </a:cubicBezTo>
                <a:cubicBezTo>
                  <a:pt x="103518" y="300066"/>
                  <a:pt x="68504" y="286358"/>
                  <a:pt x="41102" y="257417"/>
                </a:cubicBezTo>
                <a:cubicBezTo>
                  <a:pt x="13701" y="230000"/>
                  <a:pt x="0" y="193444"/>
                  <a:pt x="0" y="149271"/>
                </a:cubicBezTo>
                <a:cubicBezTo>
                  <a:pt x="0" y="106622"/>
                  <a:pt x="13701" y="71589"/>
                  <a:pt x="42625" y="42649"/>
                </a:cubicBezTo>
                <a:cubicBezTo>
                  <a:pt x="71549" y="15231"/>
                  <a:pt x="105040" y="0"/>
                  <a:pt x="144621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695054" y="1308412"/>
            <a:ext cx="191814" cy="300066"/>
          </a:xfrm>
          <a:custGeom>
            <a:avLst/>
            <a:gdLst>
              <a:gd name="connsiteX0" fmla="*/ 103518 w 191814"/>
              <a:gd name="connsiteY0" fmla="*/ 0 h 300066"/>
              <a:gd name="connsiteX1" fmla="*/ 184202 w 191814"/>
              <a:gd name="connsiteY1" fmla="*/ 30463 h 300066"/>
              <a:gd name="connsiteX2" fmla="*/ 146144 w 191814"/>
              <a:gd name="connsiteY2" fmla="*/ 73112 h 300066"/>
              <a:gd name="connsiteX3" fmla="*/ 100474 w 191814"/>
              <a:gd name="connsiteY3" fmla="*/ 54834 h 300066"/>
              <a:gd name="connsiteX4" fmla="*/ 82206 w 191814"/>
              <a:gd name="connsiteY4" fmla="*/ 62450 h 300066"/>
              <a:gd name="connsiteX5" fmla="*/ 74594 w 191814"/>
              <a:gd name="connsiteY5" fmla="*/ 82251 h 300066"/>
              <a:gd name="connsiteX6" fmla="*/ 114175 w 191814"/>
              <a:gd name="connsiteY6" fmla="*/ 118808 h 300066"/>
              <a:gd name="connsiteX7" fmla="*/ 158322 w 191814"/>
              <a:gd name="connsiteY7" fmla="*/ 141655 h 300066"/>
              <a:gd name="connsiteX8" fmla="*/ 182680 w 191814"/>
              <a:gd name="connsiteY8" fmla="*/ 169073 h 300066"/>
              <a:gd name="connsiteX9" fmla="*/ 191814 w 191814"/>
              <a:gd name="connsiteY9" fmla="*/ 207152 h 300066"/>
              <a:gd name="connsiteX10" fmla="*/ 161367 w 191814"/>
              <a:gd name="connsiteY10" fmla="*/ 272649 h 300066"/>
              <a:gd name="connsiteX11" fmla="*/ 89817 w 191814"/>
              <a:gd name="connsiteY11" fmla="*/ 300066 h 300066"/>
              <a:gd name="connsiteX12" fmla="*/ 0 w 191814"/>
              <a:gd name="connsiteY12" fmla="*/ 257417 h 300066"/>
              <a:gd name="connsiteX13" fmla="*/ 41102 w 191814"/>
              <a:gd name="connsiteY13" fmla="*/ 208675 h 300066"/>
              <a:gd name="connsiteX14" fmla="*/ 94384 w 191814"/>
              <a:gd name="connsiteY14" fmla="*/ 237616 h 300066"/>
              <a:gd name="connsiteX15" fmla="*/ 115697 w 191814"/>
              <a:gd name="connsiteY15" fmla="*/ 228477 h 300066"/>
              <a:gd name="connsiteX16" fmla="*/ 126353 w 191814"/>
              <a:gd name="connsiteY16" fmla="*/ 207152 h 300066"/>
              <a:gd name="connsiteX17" fmla="*/ 77639 w 191814"/>
              <a:gd name="connsiteY17" fmla="*/ 166026 h 300066"/>
              <a:gd name="connsiteX18" fmla="*/ 38058 w 191814"/>
              <a:gd name="connsiteY18" fmla="*/ 147748 h 300066"/>
              <a:gd name="connsiteX19" fmla="*/ 19789 w 191814"/>
              <a:gd name="connsiteY19" fmla="*/ 121854 h 300066"/>
              <a:gd name="connsiteX20" fmla="*/ 10656 w 191814"/>
              <a:gd name="connsiteY20" fmla="*/ 86821 h 300066"/>
              <a:gd name="connsiteX21" fmla="*/ 36536 w 191814"/>
              <a:gd name="connsiteY21" fmla="*/ 24370 h 300066"/>
              <a:gd name="connsiteX22" fmla="*/ 103518 w 191814"/>
              <a:gd name="connsiteY22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91814" h="300066">
                <a:moveTo>
                  <a:pt x="103518" y="0"/>
                </a:moveTo>
                <a:cubicBezTo>
                  <a:pt x="135487" y="0"/>
                  <a:pt x="162889" y="9139"/>
                  <a:pt x="184202" y="30463"/>
                </a:cubicBezTo>
                <a:lnTo>
                  <a:pt x="146144" y="73112"/>
                </a:lnTo>
                <a:cubicBezTo>
                  <a:pt x="124831" y="60927"/>
                  <a:pt x="109608" y="54834"/>
                  <a:pt x="100474" y="54834"/>
                </a:cubicBezTo>
                <a:cubicBezTo>
                  <a:pt x="94384" y="54834"/>
                  <a:pt x="88295" y="57880"/>
                  <a:pt x="82206" y="62450"/>
                </a:cubicBezTo>
                <a:cubicBezTo>
                  <a:pt x="77639" y="68543"/>
                  <a:pt x="74594" y="74635"/>
                  <a:pt x="74594" y="82251"/>
                </a:cubicBezTo>
                <a:cubicBezTo>
                  <a:pt x="74594" y="95960"/>
                  <a:pt x="88295" y="108145"/>
                  <a:pt x="114175" y="118808"/>
                </a:cubicBezTo>
                <a:cubicBezTo>
                  <a:pt x="133965" y="127947"/>
                  <a:pt x="147666" y="134040"/>
                  <a:pt x="158322" y="141655"/>
                </a:cubicBezTo>
                <a:cubicBezTo>
                  <a:pt x="167456" y="147748"/>
                  <a:pt x="176590" y="156887"/>
                  <a:pt x="182680" y="169073"/>
                </a:cubicBezTo>
                <a:cubicBezTo>
                  <a:pt x="188769" y="181258"/>
                  <a:pt x="191814" y="193444"/>
                  <a:pt x="191814" y="207152"/>
                </a:cubicBezTo>
                <a:cubicBezTo>
                  <a:pt x="191814" y="231523"/>
                  <a:pt x="182680" y="254371"/>
                  <a:pt x="161367" y="272649"/>
                </a:cubicBezTo>
                <a:cubicBezTo>
                  <a:pt x="141577" y="290927"/>
                  <a:pt x="117219" y="300066"/>
                  <a:pt x="89817" y="300066"/>
                </a:cubicBezTo>
                <a:cubicBezTo>
                  <a:pt x="59370" y="300066"/>
                  <a:pt x="30446" y="286358"/>
                  <a:pt x="0" y="257417"/>
                </a:cubicBezTo>
                <a:lnTo>
                  <a:pt x="41102" y="208675"/>
                </a:lnTo>
                <a:cubicBezTo>
                  <a:pt x="60893" y="228477"/>
                  <a:pt x="77639" y="237616"/>
                  <a:pt x="94384" y="237616"/>
                </a:cubicBezTo>
                <a:cubicBezTo>
                  <a:pt x="101996" y="237616"/>
                  <a:pt x="108086" y="234569"/>
                  <a:pt x="115697" y="228477"/>
                </a:cubicBezTo>
                <a:cubicBezTo>
                  <a:pt x="123309" y="220861"/>
                  <a:pt x="126353" y="214768"/>
                  <a:pt x="126353" y="207152"/>
                </a:cubicBezTo>
                <a:cubicBezTo>
                  <a:pt x="126353" y="191920"/>
                  <a:pt x="109608" y="178212"/>
                  <a:pt x="77639" y="166026"/>
                </a:cubicBezTo>
                <a:cubicBezTo>
                  <a:pt x="59370" y="159933"/>
                  <a:pt x="45669" y="153841"/>
                  <a:pt x="38058" y="147748"/>
                </a:cubicBezTo>
                <a:cubicBezTo>
                  <a:pt x="30446" y="141655"/>
                  <a:pt x="24357" y="132516"/>
                  <a:pt x="19789" y="121854"/>
                </a:cubicBezTo>
                <a:cubicBezTo>
                  <a:pt x="13701" y="111192"/>
                  <a:pt x="10656" y="99006"/>
                  <a:pt x="10656" y="86821"/>
                </a:cubicBezTo>
                <a:cubicBezTo>
                  <a:pt x="10656" y="60927"/>
                  <a:pt x="19789" y="39602"/>
                  <a:pt x="36536" y="24370"/>
                </a:cubicBezTo>
                <a:cubicBezTo>
                  <a:pt x="53281" y="7615"/>
                  <a:pt x="76116" y="0"/>
                  <a:pt x="103518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938453" y="1308412"/>
            <a:ext cx="226828" cy="300066"/>
          </a:xfrm>
          <a:custGeom>
            <a:avLst/>
            <a:gdLst>
              <a:gd name="connsiteX0" fmla="*/ 143100 w 226828"/>
              <a:gd name="connsiteY0" fmla="*/ 0 h 300066"/>
              <a:gd name="connsiteX1" fmla="*/ 226828 w 226828"/>
              <a:gd name="connsiteY1" fmla="*/ 19801 h 300066"/>
              <a:gd name="connsiteX2" fmla="*/ 226828 w 226828"/>
              <a:gd name="connsiteY2" fmla="*/ 89867 h 300066"/>
              <a:gd name="connsiteX3" fmla="*/ 143100 w 226828"/>
              <a:gd name="connsiteY3" fmla="*/ 62450 h 300066"/>
              <a:gd name="connsiteX4" fmla="*/ 86773 w 226828"/>
              <a:gd name="connsiteY4" fmla="*/ 86821 h 300066"/>
              <a:gd name="connsiteX5" fmla="*/ 65461 w 226828"/>
              <a:gd name="connsiteY5" fmla="*/ 152318 h 300066"/>
              <a:gd name="connsiteX6" fmla="*/ 88295 w 226828"/>
              <a:gd name="connsiteY6" fmla="*/ 214768 h 300066"/>
              <a:gd name="connsiteX7" fmla="*/ 147666 w 226828"/>
              <a:gd name="connsiteY7" fmla="*/ 239139 h 300066"/>
              <a:gd name="connsiteX8" fmla="*/ 226828 w 226828"/>
              <a:gd name="connsiteY8" fmla="*/ 211722 h 300066"/>
              <a:gd name="connsiteX9" fmla="*/ 226828 w 226828"/>
              <a:gd name="connsiteY9" fmla="*/ 283311 h 300066"/>
              <a:gd name="connsiteX10" fmla="*/ 141577 w 226828"/>
              <a:gd name="connsiteY10" fmla="*/ 300066 h 300066"/>
              <a:gd name="connsiteX11" fmla="*/ 41103 w 226828"/>
              <a:gd name="connsiteY11" fmla="*/ 257417 h 300066"/>
              <a:gd name="connsiteX12" fmla="*/ 0 w 226828"/>
              <a:gd name="connsiteY12" fmla="*/ 150794 h 300066"/>
              <a:gd name="connsiteX13" fmla="*/ 41103 w 226828"/>
              <a:gd name="connsiteY13" fmla="*/ 44172 h 300066"/>
              <a:gd name="connsiteX14" fmla="*/ 143100 w 226828"/>
              <a:gd name="connsiteY14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26828" h="300066">
                <a:moveTo>
                  <a:pt x="143100" y="0"/>
                </a:moveTo>
                <a:cubicBezTo>
                  <a:pt x="168979" y="0"/>
                  <a:pt x="197903" y="6092"/>
                  <a:pt x="226828" y="19801"/>
                </a:cubicBezTo>
                <a:lnTo>
                  <a:pt x="226828" y="89867"/>
                </a:lnTo>
                <a:cubicBezTo>
                  <a:pt x="194859" y="71589"/>
                  <a:pt x="167456" y="62450"/>
                  <a:pt x="143100" y="62450"/>
                </a:cubicBezTo>
                <a:cubicBezTo>
                  <a:pt x="120264" y="62450"/>
                  <a:pt x="100474" y="70066"/>
                  <a:pt x="86773" y="86821"/>
                </a:cubicBezTo>
                <a:cubicBezTo>
                  <a:pt x="73072" y="103576"/>
                  <a:pt x="65461" y="124900"/>
                  <a:pt x="65461" y="152318"/>
                </a:cubicBezTo>
                <a:cubicBezTo>
                  <a:pt x="65461" y="178212"/>
                  <a:pt x="73072" y="199536"/>
                  <a:pt x="88295" y="214768"/>
                </a:cubicBezTo>
                <a:cubicBezTo>
                  <a:pt x="103519" y="231523"/>
                  <a:pt x="123309" y="239139"/>
                  <a:pt x="147666" y="239139"/>
                </a:cubicBezTo>
                <a:cubicBezTo>
                  <a:pt x="170502" y="239139"/>
                  <a:pt x="196381" y="230000"/>
                  <a:pt x="226828" y="211722"/>
                </a:cubicBezTo>
                <a:lnTo>
                  <a:pt x="226828" y="283311"/>
                </a:lnTo>
                <a:cubicBezTo>
                  <a:pt x="193336" y="295497"/>
                  <a:pt x="164412" y="300066"/>
                  <a:pt x="141577" y="300066"/>
                </a:cubicBezTo>
                <a:cubicBezTo>
                  <a:pt x="101996" y="300066"/>
                  <a:pt x="68505" y="286358"/>
                  <a:pt x="41103" y="257417"/>
                </a:cubicBezTo>
                <a:cubicBezTo>
                  <a:pt x="13701" y="228477"/>
                  <a:pt x="0" y="193444"/>
                  <a:pt x="0" y="150794"/>
                </a:cubicBezTo>
                <a:cubicBezTo>
                  <a:pt x="0" y="108145"/>
                  <a:pt x="13701" y="73112"/>
                  <a:pt x="41103" y="44172"/>
                </a:cubicBezTo>
                <a:cubicBezTo>
                  <a:pt x="70027" y="13708"/>
                  <a:pt x="103519" y="0"/>
                  <a:pt x="143100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002218" y="1308412"/>
            <a:ext cx="226827" cy="300066"/>
          </a:xfrm>
          <a:custGeom>
            <a:avLst/>
            <a:gdLst>
              <a:gd name="connsiteX0" fmla="*/ 143099 w 226827"/>
              <a:gd name="connsiteY0" fmla="*/ 0 h 300066"/>
              <a:gd name="connsiteX1" fmla="*/ 226827 w 226827"/>
              <a:gd name="connsiteY1" fmla="*/ 19801 h 300066"/>
              <a:gd name="connsiteX2" fmla="*/ 226827 w 226827"/>
              <a:gd name="connsiteY2" fmla="*/ 89867 h 300066"/>
              <a:gd name="connsiteX3" fmla="*/ 143099 w 226827"/>
              <a:gd name="connsiteY3" fmla="*/ 62450 h 300066"/>
              <a:gd name="connsiteX4" fmla="*/ 86773 w 226827"/>
              <a:gd name="connsiteY4" fmla="*/ 86821 h 300066"/>
              <a:gd name="connsiteX5" fmla="*/ 65459 w 226827"/>
              <a:gd name="connsiteY5" fmla="*/ 152318 h 300066"/>
              <a:gd name="connsiteX6" fmla="*/ 88295 w 226827"/>
              <a:gd name="connsiteY6" fmla="*/ 214768 h 300066"/>
              <a:gd name="connsiteX7" fmla="*/ 147666 w 226827"/>
              <a:gd name="connsiteY7" fmla="*/ 239139 h 300066"/>
              <a:gd name="connsiteX8" fmla="*/ 226827 w 226827"/>
              <a:gd name="connsiteY8" fmla="*/ 211722 h 300066"/>
              <a:gd name="connsiteX9" fmla="*/ 226827 w 226827"/>
              <a:gd name="connsiteY9" fmla="*/ 283311 h 300066"/>
              <a:gd name="connsiteX10" fmla="*/ 141576 w 226827"/>
              <a:gd name="connsiteY10" fmla="*/ 300066 h 300066"/>
              <a:gd name="connsiteX11" fmla="*/ 41102 w 226827"/>
              <a:gd name="connsiteY11" fmla="*/ 257417 h 300066"/>
              <a:gd name="connsiteX12" fmla="*/ 0 w 226827"/>
              <a:gd name="connsiteY12" fmla="*/ 150794 h 300066"/>
              <a:gd name="connsiteX13" fmla="*/ 41102 w 226827"/>
              <a:gd name="connsiteY13" fmla="*/ 44172 h 300066"/>
              <a:gd name="connsiteX14" fmla="*/ 143099 w 226827"/>
              <a:gd name="connsiteY14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26827" h="300066">
                <a:moveTo>
                  <a:pt x="143099" y="0"/>
                </a:moveTo>
                <a:cubicBezTo>
                  <a:pt x="168978" y="0"/>
                  <a:pt x="197903" y="6092"/>
                  <a:pt x="226827" y="19801"/>
                </a:cubicBezTo>
                <a:lnTo>
                  <a:pt x="226827" y="89867"/>
                </a:lnTo>
                <a:cubicBezTo>
                  <a:pt x="194858" y="71589"/>
                  <a:pt x="167456" y="62450"/>
                  <a:pt x="143099" y="62450"/>
                </a:cubicBezTo>
                <a:cubicBezTo>
                  <a:pt x="120263" y="62450"/>
                  <a:pt x="100473" y="70066"/>
                  <a:pt x="86773" y="86821"/>
                </a:cubicBezTo>
                <a:cubicBezTo>
                  <a:pt x="73071" y="103576"/>
                  <a:pt x="65459" y="124900"/>
                  <a:pt x="65459" y="152318"/>
                </a:cubicBezTo>
                <a:cubicBezTo>
                  <a:pt x="65459" y="178212"/>
                  <a:pt x="73071" y="199536"/>
                  <a:pt x="88295" y="214768"/>
                </a:cubicBezTo>
                <a:cubicBezTo>
                  <a:pt x="103518" y="231523"/>
                  <a:pt x="123308" y="239139"/>
                  <a:pt x="147666" y="239139"/>
                </a:cubicBezTo>
                <a:cubicBezTo>
                  <a:pt x="170501" y="239139"/>
                  <a:pt x="196380" y="230000"/>
                  <a:pt x="226827" y="211722"/>
                </a:cubicBezTo>
                <a:lnTo>
                  <a:pt x="226827" y="283311"/>
                </a:lnTo>
                <a:cubicBezTo>
                  <a:pt x="193336" y="295497"/>
                  <a:pt x="164411" y="300066"/>
                  <a:pt x="141576" y="300066"/>
                </a:cubicBezTo>
                <a:cubicBezTo>
                  <a:pt x="101996" y="300066"/>
                  <a:pt x="68504" y="286358"/>
                  <a:pt x="41102" y="257417"/>
                </a:cubicBezTo>
                <a:cubicBezTo>
                  <a:pt x="13700" y="228477"/>
                  <a:pt x="0" y="193444"/>
                  <a:pt x="0" y="150794"/>
                </a:cubicBezTo>
                <a:cubicBezTo>
                  <a:pt x="0" y="108145"/>
                  <a:pt x="13700" y="73112"/>
                  <a:pt x="41102" y="44172"/>
                </a:cubicBezTo>
                <a:cubicBezTo>
                  <a:pt x="70027" y="13708"/>
                  <a:pt x="103518" y="0"/>
                  <a:pt x="143099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87800" y="1295400"/>
            <a:ext cx="2692400" cy="3302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1968500"/>
            <a:ext cx="3467100" cy="38989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1700" y="469900"/>
            <a:ext cx="88900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20800" y="1892300"/>
            <a:ext cx="361156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Analysis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performed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limited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data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20800" y="2222500"/>
            <a:ext cx="4552721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run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program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with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updated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information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320800" y="2565400"/>
            <a:ext cx="322177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799" b="1" dirty="0">
                <a:solidFill>
                  <a:srgbClr val="2B2B2B"/>
                </a:solidFill>
                <a:cs typeface="Arial" pitchFamily="18" charset="0"/>
              </a:rPr>
              <a:t>Brooklyn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Manhattan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has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high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587500" y="2844800"/>
            <a:ext cx="4014304" cy="6136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concentration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restaurant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business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Very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competitive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market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320800" y="3454400"/>
            <a:ext cx="428393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Bronx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Queens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STSong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.PingFang SC" pitchFamily="18" charset="0"/>
              </a:rPr>
              <a:t>Staten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Island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also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has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587500" y="3746500"/>
            <a:ext cx="3628366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good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number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restaurants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but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not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as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587500" y="4013200"/>
            <a:ext cx="406893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many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required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can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be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explored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320800" y="4356100"/>
            <a:ext cx="407079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per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neighbourhood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or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restaurant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587500" y="4648200"/>
            <a:ext cx="3688317" cy="6136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type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mentioned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like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Indian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Restaurant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analysis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can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checked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Apple SD Gothic NeoI" pitchFamily="18" charset="0"/>
              </a:rPr>
              <a:t>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venue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with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587500" y="5232400"/>
            <a:ext cx="3269165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lowest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risk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competition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can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be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identified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680700" cy="7556500"/>
          </a:xfrm>
          <a:custGeom>
            <a:avLst/>
            <a:gdLst>
              <a:gd name="connsiteX0" fmla="*/ 0 w 10680700"/>
              <a:gd name="connsiteY0" fmla="*/ 7556500 h 7556500"/>
              <a:gd name="connsiteX1" fmla="*/ 10680700 w 10680700"/>
              <a:gd name="connsiteY1" fmla="*/ 7556500 h 7556500"/>
              <a:gd name="connsiteX2" fmla="*/ 10680700 w 10680700"/>
              <a:gd name="connsiteY2" fmla="*/ 0 h 7556500"/>
              <a:gd name="connsiteX3" fmla="*/ 0 w 10680700"/>
              <a:gd name="connsiteY3" fmla="*/ 0 h 7556500"/>
              <a:gd name="connsiteX4" fmla="*/ 0 w 10680700"/>
              <a:gd name="connsiteY4" fmla="*/ 7556500 h 755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7556500">
                <a:moveTo>
                  <a:pt x="0" y="7556500"/>
                </a:moveTo>
                <a:lnTo>
                  <a:pt x="10680700" y="7556500"/>
                </a:lnTo>
                <a:lnTo>
                  <a:pt x="10680700" y="0"/>
                </a:lnTo>
                <a:lnTo>
                  <a:pt x="0" y="0"/>
                </a:lnTo>
                <a:lnTo>
                  <a:pt x="0" y="7556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962636" y="1311458"/>
            <a:ext cx="248140" cy="293973"/>
          </a:xfrm>
          <a:custGeom>
            <a:avLst/>
            <a:gdLst>
              <a:gd name="connsiteX0" fmla="*/ 0 w 248140"/>
              <a:gd name="connsiteY0" fmla="*/ 0 h 293973"/>
              <a:gd name="connsiteX1" fmla="*/ 70027 w 248140"/>
              <a:gd name="connsiteY1" fmla="*/ 0 h 293973"/>
              <a:gd name="connsiteX2" fmla="*/ 123309 w 248140"/>
              <a:gd name="connsiteY2" fmla="*/ 91390 h 293973"/>
              <a:gd name="connsiteX3" fmla="*/ 178113 w 248140"/>
              <a:gd name="connsiteY3" fmla="*/ 0 h 293973"/>
              <a:gd name="connsiteX4" fmla="*/ 248140 w 248140"/>
              <a:gd name="connsiteY4" fmla="*/ 0 h 293973"/>
              <a:gd name="connsiteX5" fmla="*/ 155278 w 248140"/>
              <a:gd name="connsiteY5" fmla="*/ 156887 h 293973"/>
              <a:gd name="connsiteX6" fmla="*/ 155278 w 248140"/>
              <a:gd name="connsiteY6" fmla="*/ 293973 h 293973"/>
              <a:gd name="connsiteX7" fmla="*/ 92862 w 248140"/>
              <a:gd name="connsiteY7" fmla="*/ 293973 h 293973"/>
              <a:gd name="connsiteX8" fmla="*/ 92862 w 248140"/>
              <a:gd name="connsiteY8" fmla="*/ 156887 h 293973"/>
              <a:gd name="connsiteX9" fmla="*/ 0 w 248140"/>
              <a:gd name="connsiteY9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248140" h="293973">
                <a:moveTo>
                  <a:pt x="0" y="0"/>
                </a:moveTo>
                <a:lnTo>
                  <a:pt x="70027" y="0"/>
                </a:lnTo>
                <a:lnTo>
                  <a:pt x="123309" y="91390"/>
                </a:lnTo>
                <a:lnTo>
                  <a:pt x="178113" y="0"/>
                </a:lnTo>
                <a:lnTo>
                  <a:pt x="248140" y="0"/>
                </a:lnTo>
                <a:lnTo>
                  <a:pt x="155278" y="156887"/>
                </a:lnTo>
                <a:lnTo>
                  <a:pt x="155278" y="293973"/>
                </a:lnTo>
                <a:lnTo>
                  <a:pt x="92862" y="293973"/>
                </a:lnTo>
                <a:lnTo>
                  <a:pt x="92862" y="156887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466355" y="1311458"/>
            <a:ext cx="345570" cy="293973"/>
          </a:xfrm>
          <a:custGeom>
            <a:avLst/>
            <a:gdLst>
              <a:gd name="connsiteX0" fmla="*/ 0 w 345570"/>
              <a:gd name="connsiteY0" fmla="*/ 0 h 293973"/>
              <a:gd name="connsiteX1" fmla="*/ 56326 w 345570"/>
              <a:gd name="connsiteY1" fmla="*/ 0 h 293973"/>
              <a:gd name="connsiteX2" fmla="*/ 103518 w 345570"/>
              <a:gd name="connsiteY2" fmla="*/ 199536 h 293973"/>
              <a:gd name="connsiteX3" fmla="*/ 152233 w 345570"/>
              <a:gd name="connsiteY3" fmla="*/ 0 h 293973"/>
              <a:gd name="connsiteX4" fmla="*/ 191814 w 345570"/>
              <a:gd name="connsiteY4" fmla="*/ 0 h 293973"/>
              <a:gd name="connsiteX5" fmla="*/ 240528 w 345570"/>
              <a:gd name="connsiteY5" fmla="*/ 201059 h 293973"/>
              <a:gd name="connsiteX6" fmla="*/ 289243 w 345570"/>
              <a:gd name="connsiteY6" fmla="*/ 0 h 293973"/>
              <a:gd name="connsiteX7" fmla="*/ 345570 w 345570"/>
              <a:gd name="connsiteY7" fmla="*/ 0 h 293973"/>
              <a:gd name="connsiteX8" fmla="*/ 274020 w 345570"/>
              <a:gd name="connsiteY8" fmla="*/ 293973 h 293973"/>
              <a:gd name="connsiteX9" fmla="*/ 214649 w 345570"/>
              <a:gd name="connsiteY9" fmla="*/ 293973 h 293973"/>
              <a:gd name="connsiteX10" fmla="*/ 172023 w 345570"/>
              <a:gd name="connsiteY10" fmla="*/ 114238 h 293973"/>
              <a:gd name="connsiteX11" fmla="*/ 129398 w 345570"/>
              <a:gd name="connsiteY11" fmla="*/ 293973 h 293973"/>
              <a:gd name="connsiteX12" fmla="*/ 70027 w 345570"/>
              <a:gd name="connsiteY12" fmla="*/ 293973 h 293973"/>
              <a:gd name="connsiteX13" fmla="*/ 0 w 345570"/>
              <a:gd name="connsiteY13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345570" h="293973">
                <a:moveTo>
                  <a:pt x="0" y="0"/>
                </a:moveTo>
                <a:lnTo>
                  <a:pt x="56326" y="0"/>
                </a:lnTo>
                <a:lnTo>
                  <a:pt x="103518" y="199536"/>
                </a:lnTo>
                <a:lnTo>
                  <a:pt x="152233" y="0"/>
                </a:lnTo>
                <a:lnTo>
                  <a:pt x="191814" y="0"/>
                </a:lnTo>
                <a:lnTo>
                  <a:pt x="240528" y="201059"/>
                </a:lnTo>
                <a:lnTo>
                  <a:pt x="289243" y="0"/>
                </a:lnTo>
                <a:lnTo>
                  <a:pt x="345570" y="0"/>
                </a:lnTo>
                <a:lnTo>
                  <a:pt x="274020" y="293973"/>
                </a:lnTo>
                <a:lnTo>
                  <a:pt x="214649" y="293973"/>
                </a:lnTo>
                <a:lnTo>
                  <a:pt x="172023" y="114238"/>
                </a:lnTo>
                <a:lnTo>
                  <a:pt x="129398" y="293973"/>
                </a:lnTo>
                <a:lnTo>
                  <a:pt x="70027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263885" y="1311458"/>
            <a:ext cx="164412" cy="293973"/>
          </a:xfrm>
          <a:custGeom>
            <a:avLst/>
            <a:gdLst>
              <a:gd name="connsiteX0" fmla="*/ 0 w 164412"/>
              <a:gd name="connsiteY0" fmla="*/ 0 h 293973"/>
              <a:gd name="connsiteX1" fmla="*/ 164412 w 164412"/>
              <a:gd name="connsiteY1" fmla="*/ 0 h 293973"/>
              <a:gd name="connsiteX2" fmla="*/ 164412 w 164412"/>
              <a:gd name="connsiteY2" fmla="*/ 57880 h 293973"/>
              <a:gd name="connsiteX3" fmla="*/ 62415 w 164412"/>
              <a:gd name="connsiteY3" fmla="*/ 57880 h 293973"/>
              <a:gd name="connsiteX4" fmla="*/ 62415 w 164412"/>
              <a:gd name="connsiteY4" fmla="*/ 117284 h 293973"/>
              <a:gd name="connsiteX5" fmla="*/ 164412 w 164412"/>
              <a:gd name="connsiteY5" fmla="*/ 117284 h 293973"/>
              <a:gd name="connsiteX6" fmla="*/ 164412 w 164412"/>
              <a:gd name="connsiteY6" fmla="*/ 175165 h 293973"/>
              <a:gd name="connsiteX7" fmla="*/ 62415 w 164412"/>
              <a:gd name="connsiteY7" fmla="*/ 175165 h 293973"/>
              <a:gd name="connsiteX8" fmla="*/ 62415 w 164412"/>
              <a:gd name="connsiteY8" fmla="*/ 236093 h 293973"/>
              <a:gd name="connsiteX9" fmla="*/ 164412 w 164412"/>
              <a:gd name="connsiteY9" fmla="*/ 236093 h 293973"/>
              <a:gd name="connsiteX10" fmla="*/ 164412 w 164412"/>
              <a:gd name="connsiteY10" fmla="*/ 293973 h 293973"/>
              <a:gd name="connsiteX11" fmla="*/ 0 w 164412"/>
              <a:gd name="connsiteY11" fmla="*/ 293973 h 293973"/>
              <a:gd name="connsiteX12" fmla="*/ 0 w 164412"/>
              <a:gd name="connsiteY12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64412" h="293973">
                <a:moveTo>
                  <a:pt x="0" y="0"/>
                </a:moveTo>
                <a:lnTo>
                  <a:pt x="164412" y="0"/>
                </a:lnTo>
                <a:lnTo>
                  <a:pt x="164412" y="57880"/>
                </a:lnTo>
                <a:lnTo>
                  <a:pt x="62415" y="57880"/>
                </a:lnTo>
                <a:lnTo>
                  <a:pt x="62415" y="117284"/>
                </a:lnTo>
                <a:lnTo>
                  <a:pt x="164412" y="117284"/>
                </a:lnTo>
                <a:lnTo>
                  <a:pt x="164412" y="175165"/>
                </a:lnTo>
                <a:lnTo>
                  <a:pt x="62415" y="175165"/>
                </a:lnTo>
                <a:lnTo>
                  <a:pt x="62415" y="236093"/>
                </a:lnTo>
                <a:lnTo>
                  <a:pt x="164412" y="236093"/>
                </a:lnTo>
                <a:lnTo>
                  <a:pt x="164412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939628" y="1311458"/>
            <a:ext cx="258797" cy="293973"/>
          </a:xfrm>
          <a:custGeom>
            <a:avLst/>
            <a:gdLst>
              <a:gd name="connsiteX0" fmla="*/ 0 w 258797"/>
              <a:gd name="connsiteY0" fmla="*/ 0 h 293973"/>
              <a:gd name="connsiteX1" fmla="*/ 62415 w 258797"/>
              <a:gd name="connsiteY1" fmla="*/ 0 h 293973"/>
              <a:gd name="connsiteX2" fmla="*/ 197903 w 258797"/>
              <a:gd name="connsiteY2" fmla="*/ 188874 h 293973"/>
              <a:gd name="connsiteX3" fmla="*/ 197903 w 258797"/>
              <a:gd name="connsiteY3" fmla="*/ 0 h 293973"/>
              <a:gd name="connsiteX4" fmla="*/ 258797 w 258797"/>
              <a:gd name="connsiteY4" fmla="*/ 0 h 293973"/>
              <a:gd name="connsiteX5" fmla="*/ 258797 w 258797"/>
              <a:gd name="connsiteY5" fmla="*/ 293973 h 293973"/>
              <a:gd name="connsiteX6" fmla="*/ 197903 w 258797"/>
              <a:gd name="connsiteY6" fmla="*/ 293973 h 293973"/>
              <a:gd name="connsiteX7" fmla="*/ 63937 w 258797"/>
              <a:gd name="connsiteY7" fmla="*/ 103576 h 293973"/>
              <a:gd name="connsiteX8" fmla="*/ 63937 w 258797"/>
              <a:gd name="connsiteY8" fmla="*/ 293973 h 293973"/>
              <a:gd name="connsiteX9" fmla="*/ 0 w 258797"/>
              <a:gd name="connsiteY9" fmla="*/ 293973 h 293973"/>
              <a:gd name="connsiteX10" fmla="*/ 0 w 258797"/>
              <a:gd name="connsiteY10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58797" h="293973">
                <a:moveTo>
                  <a:pt x="0" y="0"/>
                </a:moveTo>
                <a:lnTo>
                  <a:pt x="62415" y="0"/>
                </a:lnTo>
                <a:lnTo>
                  <a:pt x="197903" y="188874"/>
                </a:lnTo>
                <a:lnTo>
                  <a:pt x="197903" y="0"/>
                </a:lnTo>
                <a:lnTo>
                  <a:pt x="258797" y="0"/>
                </a:lnTo>
                <a:lnTo>
                  <a:pt x="258797" y="293973"/>
                </a:lnTo>
                <a:lnTo>
                  <a:pt x="197903" y="293973"/>
                </a:lnTo>
                <a:lnTo>
                  <a:pt x="63937" y="103576"/>
                </a:lnTo>
                <a:lnTo>
                  <a:pt x="63937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229045" y="1308412"/>
            <a:ext cx="295333" cy="300066"/>
          </a:xfrm>
          <a:custGeom>
            <a:avLst/>
            <a:gdLst>
              <a:gd name="connsiteX0" fmla="*/ 144621 w 295333"/>
              <a:gd name="connsiteY0" fmla="*/ 0 h 300066"/>
              <a:gd name="connsiteX1" fmla="*/ 252707 w 295333"/>
              <a:gd name="connsiteY1" fmla="*/ 42649 h 300066"/>
              <a:gd name="connsiteX2" fmla="*/ 295333 w 295333"/>
              <a:gd name="connsiteY2" fmla="*/ 150794 h 300066"/>
              <a:gd name="connsiteX3" fmla="*/ 252707 w 295333"/>
              <a:gd name="connsiteY3" fmla="*/ 257417 h 300066"/>
              <a:gd name="connsiteX4" fmla="*/ 146144 w 295333"/>
              <a:gd name="connsiteY4" fmla="*/ 300066 h 300066"/>
              <a:gd name="connsiteX5" fmla="*/ 41103 w 295333"/>
              <a:gd name="connsiteY5" fmla="*/ 257417 h 300066"/>
              <a:gd name="connsiteX6" fmla="*/ 0 w 295333"/>
              <a:gd name="connsiteY6" fmla="*/ 149271 h 300066"/>
              <a:gd name="connsiteX7" fmla="*/ 42625 w 295333"/>
              <a:gd name="connsiteY7" fmla="*/ 42649 h 300066"/>
              <a:gd name="connsiteX8" fmla="*/ 144621 w 295333"/>
              <a:gd name="connsiteY8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333" h="300066">
                <a:moveTo>
                  <a:pt x="144621" y="0"/>
                </a:moveTo>
                <a:cubicBezTo>
                  <a:pt x="188769" y="0"/>
                  <a:pt x="223783" y="15231"/>
                  <a:pt x="252707" y="42649"/>
                </a:cubicBezTo>
                <a:cubicBezTo>
                  <a:pt x="281632" y="71589"/>
                  <a:pt x="295333" y="106622"/>
                  <a:pt x="295333" y="150794"/>
                </a:cubicBezTo>
                <a:cubicBezTo>
                  <a:pt x="295333" y="193443"/>
                  <a:pt x="281632" y="228477"/>
                  <a:pt x="252707" y="257417"/>
                </a:cubicBezTo>
                <a:cubicBezTo>
                  <a:pt x="225305" y="286358"/>
                  <a:pt x="188769" y="300066"/>
                  <a:pt x="146144" y="300066"/>
                </a:cubicBezTo>
                <a:cubicBezTo>
                  <a:pt x="103518" y="300066"/>
                  <a:pt x="68505" y="286358"/>
                  <a:pt x="41103" y="257417"/>
                </a:cubicBezTo>
                <a:cubicBezTo>
                  <a:pt x="13701" y="230000"/>
                  <a:pt x="0" y="193443"/>
                  <a:pt x="0" y="149271"/>
                </a:cubicBezTo>
                <a:cubicBezTo>
                  <a:pt x="0" y="106622"/>
                  <a:pt x="13701" y="71589"/>
                  <a:pt x="42625" y="42649"/>
                </a:cubicBezTo>
                <a:cubicBezTo>
                  <a:pt x="71549" y="15231"/>
                  <a:pt x="105041" y="0"/>
                  <a:pt x="144621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273367" y="1308412"/>
            <a:ext cx="226828" cy="300066"/>
          </a:xfrm>
          <a:custGeom>
            <a:avLst/>
            <a:gdLst>
              <a:gd name="connsiteX0" fmla="*/ 143099 w 226828"/>
              <a:gd name="connsiteY0" fmla="*/ 0 h 300066"/>
              <a:gd name="connsiteX1" fmla="*/ 226828 w 226828"/>
              <a:gd name="connsiteY1" fmla="*/ 19801 h 300066"/>
              <a:gd name="connsiteX2" fmla="*/ 226828 w 226828"/>
              <a:gd name="connsiteY2" fmla="*/ 89867 h 300066"/>
              <a:gd name="connsiteX3" fmla="*/ 143099 w 226828"/>
              <a:gd name="connsiteY3" fmla="*/ 62450 h 300066"/>
              <a:gd name="connsiteX4" fmla="*/ 86773 w 226828"/>
              <a:gd name="connsiteY4" fmla="*/ 86821 h 300066"/>
              <a:gd name="connsiteX5" fmla="*/ 65460 w 226828"/>
              <a:gd name="connsiteY5" fmla="*/ 152318 h 300066"/>
              <a:gd name="connsiteX6" fmla="*/ 88295 w 226828"/>
              <a:gd name="connsiteY6" fmla="*/ 214768 h 300066"/>
              <a:gd name="connsiteX7" fmla="*/ 147666 w 226828"/>
              <a:gd name="connsiteY7" fmla="*/ 239139 h 300066"/>
              <a:gd name="connsiteX8" fmla="*/ 226828 w 226828"/>
              <a:gd name="connsiteY8" fmla="*/ 211722 h 300066"/>
              <a:gd name="connsiteX9" fmla="*/ 226828 w 226828"/>
              <a:gd name="connsiteY9" fmla="*/ 283311 h 300066"/>
              <a:gd name="connsiteX10" fmla="*/ 141577 w 226828"/>
              <a:gd name="connsiteY10" fmla="*/ 300066 h 300066"/>
              <a:gd name="connsiteX11" fmla="*/ 41103 w 226828"/>
              <a:gd name="connsiteY11" fmla="*/ 257417 h 300066"/>
              <a:gd name="connsiteX12" fmla="*/ 0 w 226828"/>
              <a:gd name="connsiteY12" fmla="*/ 150794 h 300066"/>
              <a:gd name="connsiteX13" fmla="*/ 41103 w 226828"/>
              <a:gd name="connsiteY13" fmla="*/ 44172 h 300066"/>
              <a:gd name="connsiteX14" fmla="*/ 143099 w 226828"/>
              <a:gd name="connsiteY14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26828" h="300066">
                <a:moveTo>
                  <a:pt x="143099" y="0"/>
                </a:moveTo>
                <a:cubicBezTo>
                  <a:pt x="168979" y="0"/>
                  <a:pt x="197903" y="6092"/>
                  <a:pt x="226828" y="19801"/>
                </a:cubicBezTo>
                <a:lnTo>
                  <a:pt x="226828" y="89867"/>
                </a:lnTo>
                <a:cubicBezTo>
                  <a:pt x="194859" y="71589"/>
                  <a:pt x="167456" y="62450"/>
                  <a:pt x="143099" y="62450"/>
                </a:cubicBezTo>
                <a:cubicBezTo>
                  <a:pt x="120264" y="62450"/>
                  <a:pt x="100474" y="70066"/>
                  <a:pt x="86773" y="86821"/>
                </a:cubicBezTo>
                <a:cubicBezTo>
                  <a:pt x="73072" y="103576"/>
                  <a:pt x="65460" y="124900"/>
                  <a:pt x="65460" y="152318"/>
                </a:cubicBezTo>
                <a:cubicBezTo>
                  <a:pt x="65460" y="178212"/>
                  <a:pt x="73072" y="199536"/>
                  <a:pt x="88295" y="214768"/>
                </a:cubicBezTo>
                <a:cubicBezTo>
                  <a:pt x="103518" y="231523"/>
                  <a:pt x="123309" y="239139"/>
                  <a:pt x="147666" y="239139"/>
                </a:cubicBezTo>
                <a:cubicBezTo>
                  <a:pt x="170501" y="239139"/>
                  <a:pt x="196381" y="230000"/>
                  <a:pt x="226828" y="211722"/>
                </a:cubicBezTo>
                <a:lnTo>
                  <a:pt x="226828" y="283311"/>
                </a:lnTo>
                <a:cubicBezTo>
                  <a:pt x="193336" y="295496"/>
                  <a:pt x="164412" y="300066"/>
                  <a:pt x="141577" y="300066"/>
                </a:cubicBezTo>
                <a:cubicBezTo>
                  <a:pt x="101996" y="300066"/>
                  <a:pt x="68505" y="286358"/>
                  <a:pt x="41103" y="257417"/>
                </a:cubicBezTo>
                <a:cubicBezTo>
                  <a:pt x="13701" y="228477"/>
                  <a:pt x="0" y="193443"/>
                  <a:pt x="0" y="150794"/>
                </a:cubicBezTo>
                <a:cubicBezTo>
                  <a:pt x="0" y="108145"/>
                  <a:pt x="13701" y="73112"/>
                  <a:pt x="41103" y="44172"/>
                </a:cubicBezTo>
                <a:cubicBezTo>
                  <a:pt x="70027" y="13708"/>
                  <a:pt x="103518" y="0"/>
                  <a:pt x="143099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282675" y="1480531"/>
            <a:ext cx="129398" cy="57880"/>
          </a:xfrm>
          <a:custGeom>
            <a:avLst/>
            <a:gdLst>
              <a:gd name="connsiteX0" fmla="*/ 0 w 129398"/>
              <a:gd name="connsiteY0" fmla="*/ 0 h 57880"/>
              <a:gd name="connsiteX1" fmla="*/ 129398 w 129398"/>
              <a:gd name="connsiteY1" fmla="*/ 0 h 57880"/>
              <a:gd name="connsiteX2" fmla="*/ 129398 w 129398"/>
              <a:gd name="connsiteY2" fmla="*/ 57880 h 57880"/>
              <a:gd name="connsiteX3" fmla="*/ 0 w 129398"/>
              <a:gd name="connsiteY3" fmla="*/ 57880 h 57880"/>
              <a:gd name="connsiteX4" fmla="*/ 0 w 129398"/>
              <a:gd name="connsiteY4" fmla="*/ 0 h 578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398" h="57880">
                <a:moveTo>
                  <a:pt x="0" y="0"/>
                </a:moveTo>
                <a:lnTo>
                  <a:pt x="129398" y="0"/>
                </a:lnTo>
                <a:lnTo>
                  <a:pt x="129398" y="57880"/>
                </a:lnTo>
                <a:lnTo>
                  <a:pt x="0" y="57880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584097" y="1311458"/>
            <a:ext cx="164412" cy="293973"/>
          </a:xfrm>
          <a:custGeom>
            <a:avLst/>
            <a:gdLst>
              <a:gd name="connsiteX0" fmla="*/ 0 w 164412"/>
              <a:gd name="connsiteY0" fmla="*/ 0 h 293973"/>
              <a:gd name="connsiteX1" fmla="*/ 164412 w 164412"/>
              <a:gd name="connsiteY1" fmla="*/ 0 h 293973"/>
              <a:gd name="connsiteX2" fmla="*/ 164412 w 164412"/>
              <a:gd name="connsiteY2" fmla="*/ 57880 h 293973"/>
              <a:gd name="connsiteX3" fmla="*/ 62416 w 164412"/>
              <a:gd name="connsiteY3" fmla="*/ 57880 h 293973"/>
              <a:gd name="connsiteX4" fmla="*/ 62416 w 164412"/>
              <a:gd name="connsiteY4" fmla="*/ 117284 h 293973"/>
              <a:gd name="connsiteX5" fmla="*/ 164412 w 164412"/>
              <a:gd name="connsiteY5" fmla="*/ 117284 h 293973"/>
              <a:gd name="connsiteX6" fmla="*/ 164412 w 164412"/>
              <a:gd name="connsiteY6" fmla="*/ 173642 h 293973"/>
              <a:gd name="connsiteX7" fmla="*/ 62416 w 164412"/>
              <a:gd name="connsiteY7" fmla="*/ 173642 h 293973"/>
              <a:gd name="connsiteX8" fmla="*/ 62416 w 164412"/>
              <a:gd name="connsiteY8" fmla="*/ 293973 h 293973"/>
              <a:gd name="connsiteX9" fmla="*/ 0 w 164412"/>
              <a:gd name="connsiteY9" fmla="*/ 293973 h 293973"/>
              <a:gd name="connsiteX10" fmla="*/ 0 w 164412"/>
              <a:gd name="connsiteY10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64412" h="293973">
                <a:moveTo>
                  <a:pt x="0" y="0"/>
                </a:moveTo>
                <a:lnTo>
                  <a:pt x="164412" y="0"/>
                </a:lnTo>
                <a:lnTo>
                  <a:pt x="164412" y="57880"/>
                </a:lnTo>
                <a:lnTo>
                  <a:pt x="62416" y="57880"/>
                </a:lnTo>
                <a:lnTo>
                  <a:pt x="62416" y="117284"/>
                </a:lnTo>
                <a:lnTo>
                  <a:pt x="164412" y="117284"/>
                </a:lnTo>
                <a:lnTo>
                  <a:pt x="164412" y="173642"/>
                </a:lnTo>
                <a:lnTo>
                  <a:pt x="62416" y="173642"/>
                </a:lnTo>
                <a:lnTo>
                  <a:pt x="62416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550780" y="1308412"/>
            <a:ext cx="191813" cy="300066"/>
          </a:xfrm>
          <a:custGeom>
            <a:avLst/>
            <a:gdLst>
              <a:gd name="connsiteX0" fmla="*/ 103518 w 191813"/>
              <a:gd name="connsiteY0" fmla="*/ 0 h 300066"/>
              <a:gd name="connsiteX1" fmla="*/ 184201 w 191813"/>
              <a:gd name="connsiteY1" fmla="*/ 30463 h 300066"/>
              <a:gd name="connsiteX2" fmla="*/ 146143 w 191813"/>
              <a:gd name="connsiteY2" fmla="*/ 73112 h 300066"/>
              <a:gd name="connsiteX3" fmla="*/ 100473 w 191813"/>
              <a:gd name="connsiteY3" fmla="*/ 54834 h 300066"/>
              <a:gd name="connsiteX4" fmla="*/ 82205 w 191813"/>
              <a:gd name="connsiteY4" fmla="*/ 62450 h 300066"/>
              <a:gd name="connsiteX5" fmla="*/ 74594 w 191813"/>
              <a:gd name="connsiteY5" fmla="*/ 82251 h 300066"/>
              <a:gd name="connsiteX6" fmla="*/ 114175 w 191813"/>
              <a:gd name="connsiteY6" fmla="*/ 118808 h 300066"/>
              <a:gd name="connsiteX7" fmla="*/ 158322 w 191813"/>
              <a:gd name="connsiteY7" fmla="*/ 141655 h 300066"/>
              <a:gd name="connsiteX8" fmla="*/ 182680 w 191813"/>
              <a:gd name="connsiteY8" fmla="*/ 169073 h 300066"/>
              <a:gd name="connsiteX9" fmla="*/ 191813 w 191813"/>
              <a:gd name="connsiteY9" fmla="*/ 207152 h 300066"/>
              <a:gd name="connsiteX10" fmla="*/ 161367 w 191813"/>
              <a:gd name="connsiteY10" fmla="*/ 272649 h 300066"/>
              <a:gd name="connsiteX11" fmla="*/ 89817 w 191813"/>
              <a:gd name="connsiteY11" fmla="*/ 300066 h 300066"/>
              <a:gd name="connsiteX12" fmla="*/ 0 w 191813"/>
              <a:gd name="connsiteY12" fmla="*/ 257417 h 300066"/>
              <a:gd name="connsiteX13" fmla="*/ 41102 w 191813"/>
              <a:gd name="connsiteY13" fmla="*/ 208675 h 300066"/>
              <a:gd name="connsiteX14" fmla="*/ 94384 w 191813"/>
              <a:gd name="connsiteY14" fmla="*/ 237616 h 300066"/>
              <a:gd name="connsiteX15" fmla="*/ 115697 w 191813"/>
              <a:gd name="connsiteY15" fmla="*/ 228477 h 300066"/>
              <a:gd name="connsiteX16" fmla="*/ 126353 w 191813"/>
              <a:gd name="connsiteY16" fmla="*/ 207152 h 300066"/>
              <a:gd name="connsiteX17" fmla="*/ 77638 w 191813"/>
              <a:gd name="connsiteY17" fmla="*/ 166026 h 300066"/>
              <a:gd name="connsiteX18" fmla="*/ 38058 w 191813"/>
              <a:gd name="connsiteY18" fmla="*/ 147748 h 300066"/>
              <a:gd name="connsiteX19" fmla="*/ 19790 w 191813"/>
              <a:gd name="connsiteY19" fmla="*/ 121854 h 300066"/>
              <a:gd name="connsiteX20" fmla="*/ 10655 w 191813"/>
              <a:gd name="connsiteY20" fmla="*/ 86821 h 300066"/>
              <a:gd name="connsiteX21" fmla="*/ 36535 w 191813"/>
              <a:gd name="connsiteY21" fmla="*/ 24370 h 300066"/>
              <a:gd name="connsiteX22" fmla="*/ 103518 w 191813"/>
              <a:gd name="connsiteY22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91813" h="300066">
                <a:moveTo>
                  <a:pt x="103518" y="0"/>
                </a:moveTo>
                <a:cubicBezTo>
                  <a:pt x="135487" y="0"/>
                  <a:pt x="162890" y="9139"/>
                  <a:pt x="184201" y="30463"/>
                </a:cubicBezTo>
                <a:lnTo>
                  <a:pt x="146143" y="73112"/>
                </a:lnTo>
                <a:cubicBezTo>
                  <a:pt x="124831" y="60927"/>
                  <a:pt x="109608" y="54834"/>
                  <a:pt x="100473" y="54834"/>
                </a:cubicBezTo>
                <a:cubicBezTo>
                  <a:pt x="94384" y="54834"/>
                  <a:pt x="88295" y="57880"/>
                  <a:pt x="82205" y="62450"/>
                </a:cubicBezTo>
                <a:cubicBezTo>
                  <a:pt x="77638" y="68543"/>
                  <a:pt x="74594" y="74635"/>
                  <a:pt x="74594" y="82251"/>
                </a:cubicBezTo>
                <a:cubicBezTo>
                  <a:pt x="74594" y="95960"/>
                  <a:pt x="88295" y="108145"/>
                  <a:pt x="114175" y="118808"/>
                </a:cubicBezTo>
                <a:cubicBezTo>
                  <a:pt x="133965" y="127947"/>
                  <a:pt x="147666" y="134039"/>
                  <a:pt x="158322" y="141655"/>
                </a:cubicBezTo>
                <a:cubicBezTo>
                  <a:pt x="167456" y="147748"/>
                  <a:pt x="176590" y="156887"/>
                  <a:pt x="182680" y="169073"/>
                </a:cubicBezTo>
                <a:cubicBezTo>
                  <a:pt x="188769" y="181258"/>
                  <a:pt x="191813" y="193444"/>
                  <a:pt x="191813" y="207152"/>
                </a:cubicBezTo>
                <a:cubicBezTo>
                  <a:pt x="191813" y="231523"/>
                  <a:pt x="182680" y="254371"/>
                  <a:pt x="161367" y="272649"/>
                </a:cubicBezTo>
                <a:cubicBezTo>
                  <a:pt x="141576" y="290927"/>
                  <a:pt x="117219" y="300066"/>
                  <a:pt x="89817" y="300066"/>
                </a:cubicBezTo>
                <a:cubicBezTo>
                  <a:pt x="59370" y="300066"/>
                  <a:pt x="30446" y="286358"/>
                  <a:pt x="0" y="257417"/>
                </a:cubicBezTo>
                <a:lnTo>
                  <a:pt x="41102" y="208675"/>
                </a:lnTo>
                <a:cubicBezTo>
                  <a:pt x="60893" y="228477"/>
                  <a:pt x="77638" y="237616"/>
                  <a:pt x="94384" y="237616"/>
                </a:cubicBezTo>
                <a:cubicBezTo>
                  <a:pt x="101996" y="237616"/>
                  <a:pt x="108085" y="234569"/>
                  <a:pt x="115697" y="228477"/>
                </a:cubicBezTo>
                <a:cubicBezTo>
                  <a:pt x="123308" y="220861"/>
                  <a:pt x="126353" y="214768"/>
                  <a:pt x="126353" y="207152"/>
                </a:cubicBezTo>
                <a:cubicBezTo>
                  <a:pt x="126353" y="191920"/>
                  <a:pt x="109608" y="178212"/>
                  <a:pt x="77638" y="166026"/>
                </a:cubicBezTo>
                <a:cubicBezTo>
                  <a:pt x="59370" y="159933"/>
                  <a:pt x="45670" y="153841"/>
                  <a:pt x="38058" y="147748"/>
                </a:cubicBezTo>
                <a:cubicBezTo>
                  <a:pt x="30446" y="141655"/>
                  <a:pt x="24357" y="132516"/>
                  <a:pt x="19790" y="121854"/>
                </a:cubicBezTo>
                <a:cubicBezTo>
                  <a:pt x="13700" y="111192"/>
                  <a:pt x="10655" y="99006"/>
                  <a:pt x="10655" y="86821"/>
                </a:cubicBezTo>
                <a:cubicBezTo>
                  <a:pt x="10655" y="60927"/>
                  <a:pt x="19790" y="39602"/>
                  <a:pt x="36535" y="24370"/>
                </a:cubicBezTo>
                <a:cubicBezTo>
                  <a:pt x="53281" y="7615"/>
                  <a:pt x="76116" y="0"/>
                  <a:pt x="103518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065155" y="1308412"/>
            <a:ext cx="226827" cy="300066"/>
          </a:xfrm>
          <a:custGeom>
            <a:avLst/>
            <a:gdLst>
              <a:gd name="connsiteX0" fmla="*/ 143099 w 226827"/>
              <a:gd name="connsiteY0" fmla="*/ 0 h 300066"/>
              <a:gd name="connsiteX1" fmla="*/ 226827 w 226827"/>
              <a:gd name="connsiteY1" fmla="*/ 19801 h 300066"/>
              <a:gd name="connsiteX2" fmla="*/ 226827 w 226827"/>
              <a:gd name="connsiteY2" fmla="*/ 89867 h 300066"/>
              <a:gd name="connsiteX3" fmla="*/ 143099 w 226827"/>
              <a:gd name="connsiteY3" fmla="*/ 62450 h 300066"/>
              <a:gd name="connsiteX4" fmla="*/ 86773 w 226827"/>
              <a:gd name="connsiteY4" fmla="*/ 86821 h 300066"/>
              <a:gd name="connsiteX5" fmla="*/ 65460 w 226827"/>
              <a:gd name="connsiteY5" fmla="*/ 152318 h 300066"/>
              <a:gd name="connsiteX6" fmla="*/ 88295 w 226827"/>
              <a:gd name="connsiteY6" fmla="*/ 214768 h 300066"/>
              <a:gd name="connsiteX7" fmla="*/ 147666 w 226827"/>
              <a:gd name="connsiteY7" fmla="*/ 239139 h 300066"/>
              <a:gd name="connsiteX8" fmla="*/ 226827 w 226827"/>
              <a:gd name="connsiteY8" fmla="*/ 211722 h 300066"/>
              <a:gd name="connsiteX9" fmla="*/ 226827 w 226827"/>
              <a:gd name="connsiteY9" fmla="*/ 283311 h 300066"/>
              <a:gd name="connsiteX10" fmla="*/ 141576 w 226827"/>
              <a:gd name="connsiteY10" fmla="*/ 300066 h 300066"/>
              <a:gd name="connsiteX11" fmla="*/ 41102 w 226827"/>
              <a:gd name="connsiteY11" fmla="*/ 257417 h 300066"/>
              <a:gd name="connsiteX12" fmla="*/ 0 w 226827"/>
              <a:gd name="connsiteY12" fmla="*/ 150794 h 300066"/>
              <a:gd name="connsiteX13" fmla="*/ 41102 w 226827"/>
              <a:gd name="connsiteY13" fmla="*/ 44172 h 300066"/>
              <a:gd name="connsiteX14" fmla="*/ 143099 w 226827"/>
              <a:gd name="connsiteY14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26827" h="300066">
                <a:moveTo>
                  <a:pt x="143099" y="0"/>
                </a:moveTo>
                <a:cubicBezTo>
                  <a:pt x="168978" y="0"/>
                  <a:pt x="197903" y="6092"/>
                  <a:pt x="226827" y="19801"/>
                </a:cubicBezTo>
                <a:lnTo>
                  <a:pt x="226827" y="89867"/>
                </a:lnTo>
                <a:cubicBezTo>
                  <a:pt x="194858" y="71589"/>
                  <a:pt x="167456" y="62450"/>
                  <a:pt x="143099" y="62450"/>
                </a:cubicBezTo>
                <a:cubicBezTo>
                  <a:pt x="120263" y="62450"/>
                  <a:pt x="100473" y="70066"/>
                  <a:pt x="86773" y="86821"/>
                </a:cubicBezTo>
                <a:cubicBezTo>
                  <a:pt x="73071" y="103576"/>
                  <a:pt x="65460" y="124900"/>
                  <a:pt x="65460" y="152318"/>
                </a:cubicBezTo>
                <a:cubicBezTo>
                  <a:pt x="65460" y="178212"/>
                  <a:pt x="73071" y="199536"/>
                  <a:pt x="88295" y="214768"/>
                </a:cubicBezTo>
                <a:cubicBezTo>
                  <a:pt x="103518" y="231523"/>
                  <a:pt x="123308" y="239139"/>
                  <a:pt x="147666" y="239139"/>
                </a:cubicBezTo>
                <a:cubicBezTo>
                  <a:pt x="170501" y="239139"/>
                  <a:pt x="196381" y="230000"/>
                  <a:pt x="226827" y="211722"/>
                </a:cubicBezTo>
                <a:lnTo>
                  <a:pt x="226827" y="283311"/>
                </a:lnTo>
                <a:cubicBezTo>
                  <a:pt x="193336" y="295497"/>
                  <a:pt x="164411" y="300066"/>
                  <a:pt x="141576" y="300066"/>
                </a:cubicBezTo>
                <a:cubicBezTo>
                  <a:pt x="101996" y="300066"/>
                  <a:pt x="68505" y="286358"/>
                  <a:pt x="41102" y="257417"/>
                </a:cubicBezTo>
                <a:cubicBezTo>
                  <a:pt x="13700" y="228477"/>
                  <a:pt x="0" y="193444"/>
                  <a:pt x="0" y="150794"/>
                </a:cubicBezTo>
                <a:cubicBezTo>
                  <a:pt x="0" y="108145"/>
                  <a:pt x="13700" y="73112"/>
                  <a:pt x="41102" y="44172"/>
                </a:cubicBezTo>
                <a:cubicBezTo>
                  <a:pt x="70027" y="13708"/>
                  <a:pt x="103518" y="0"/>
                  <a:pt x="143099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1000" y="1295400"/>
            <a:ext cx="3225800" cy="3302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73800" y="1460500"/>
            <a:ext cx="152400" cy="889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65900" y="1295400"/>
            <a:ext cx="1193800" cy="3302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05500" y="1968500"/>
            <a:ext cx="3683000" cy="41275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1700" y="469900"/>
            <a:ext cx="88900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20800" y="1955800"/>
            <a:ext cx="4115229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2" dirty="0">
                <a:solidFill>
                  <a:srgbClr val="2B2B2B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799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Most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populous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HK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United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States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diverse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financial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capital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Apple SD Gothic NeoI" pitchFamily="18" charset="0"/>
              </a:rPr>
              <a:t>of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587500" y="2476499"/>
            <a:ext cx="663002" cy="28982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USA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320800" y="2743200"/>
            <a:ext cx="190924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multicultural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320800" y="3022600"/>
            <a:ext cx="3861698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Provides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lot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business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opportunities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Business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friendly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environment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320800" y="3568700"/>
            <a:ext cx="414107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Attracted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many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different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players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587500" y="3797300"/>
            <a:ext cx="66300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market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1320800" y="4051300"/>
            <a:ext cx="401501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Global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Apple SD Gothic NeoI" pitchFamily="18" charset="0"/>
              </a:rPr>
              <a:t>hub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business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commerce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320800" y="4330700"/>
            <a:ext cx="4381500" cy="30264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major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centre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banking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and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476812" y="4561225"/>
            <a:ext cx="4504888" cy="7835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finance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retailing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world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trade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transportation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</a:p>
          <a:p>
            <a:pPr>
              <a:lnSpc>
                <a:spcPts val="17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tourism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real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estate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media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traditional</a:t>
            </a:r>
          </a:p>
          <a:p>
            <a:pPr>
              <a:lnSpc>
                <a:spcPts val="17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media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advertising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legal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services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436713" y="5241730"/>
            <a:ext cx="4468787" cy="5655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accountancy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insurance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theatre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fashion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</a:p>
          <a:p>
            <a:pPr>
              <a:lnSpc>
                <a:spcPts val="17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arts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United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States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680700" cy="7556500"/>
          </a:xfrm>
          <a:custGeom>
            <a:avLst/>
            <a:gdLst>
              <a:gd name="connsiteX0" fmla="*/ 0 w 10680700"/>
              <a:gd name="connsiteY0" fmla="*/ 7556500 h 7556500"/>
              <a:gd name="connsiteX1" fmla="*/ 10680700 w 10680700"/>
              <a:gd name="connsiteY1" fmla="*/ 7556500 h 7556500"/>
              <a:gd name="connsiteX2" fmla="*/ 10680700 w 10680700"/>
              <a:gd name="connsiteY2" fmla="*/ 0 h 7556500"/>
              <a:gd name="connsiteX3" fmla="*/ 0 w 10680700"/>
              <a:gd name="connsiteY3" fmla="*/ 0 h 7556500"/>
              <a:gd name="connsiteX4" fmla="*/ 0 w 10680700"/>
              <a:gd name="connsiteY4" fmla="*/ 7556500 h 755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7556500">
                <a:moveTo>
                  <a:pt x="0" y="7556500"/>
                </a:moveTo>
                <a:lnTo>
                  <a:pt x="10680700" y="7556500"/>
                </a:lnTo>
                <a:lnTo>
                  <a:pt x="10680700" y="0"/>
                </a:lnTo>
                <a:lnTo>
                  <a:pt x="0" y="0"/>
                </a:lnTo>
                <a:lnTo>
                  <a:pt x="0" y="7556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56100" y="1358677"/>
            <a:ext cx="220738" cy="260463"/>
          </a:xfrm>
          <a:custGeom>
            <a:avLst/>
            <a:gdLst>
              <a:gd name="connsiteX0" fmla="*/ 0 w 220738"/>
              <a:gd name="connsiteY0" fmla="*/ 0 h 260463"/>
              <a:gd name="connsiteX1" fmla="*/ 62415 w 220738"/>
              <a:gd name="connsiteY1" fmla="*/ 0 h 260463"/>
              <a:gd name="connsiteX2" fmla="*/ 109608 w 220738"/>
              <a:gd name="connsiteY2" fmla="*/ 80728 h 260463"/>
              <a:gd name="connsiteX3" fmla="*/ 158322 w 220738"/>
              <a:gd name="connsiteY3" fmla="*/ 0 h 260463"/>
              <a:gd name="connsiteX4" fmla="*/ 220738 w 220738"/>
              <a:gd name="connsiteY4" fmla="*/ 0 h 260463"/>
              <a:gd name="connsiteX5" fmla="*/ 138532 w 220738"/>
              <a:gd name="connsiteY5" fmla="*/ 138609 h 260463"/>
              <a:gd name="connsiteX6" fmla="*/ 138532 w 220738"/>
              <a:gd name="connsiteY6" fmla="*/ 260463 h 260463"/>
              <a:gd name="connsiteX7" fmla="*/ 82206 w 220738"/>
              <a:gd name="connsiteY7" fmla="*/ 260463 h 260463"/>
              <a:gd name="connsiteX8" fmla="*/ 82206 w 220738"/>
              <a:gd name="connsiteY8" fmla="*/ 138609 h 260463"/>
              <a:gd name="connsiteX9" fmla="*/ 0 w 220738"/>
              <a:gd name="connsiteY9" fmla="*/ 0 h 2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220738" h="260463">
                <a:moveTo>
                  <a:pt x="0" y="0"/>
                </a:moveTo>
                <a:lnTo>
                  <a:pt x="62415" y="0"/>
                </a:lnTo>
                <a:lnTo>
                  <a:pt x="109608" y="80728"/>
                </a:lnTo>
                <a:lnTo>
                  <a:pt x="158322" y="0"/>
                </a:lnTo>
                <a:lnTo>
                  <a:pt x="220738" y="0"/>
                </a:lnTo>
                <a:lnTo>
                  <a:pt x="138532" y="138609"/>
                </a:lnTo>
                <a:lnTo>
                  <a:pt x="138532" y="260463"/>
                </a:lnTo>
                <a:lnTo>
                  <a:pt x="82206" y="260463"/>
                </a:lnTo>
                <a:lnTo>
                  <a:pt x="82206" y="138609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14622" y="1358677"/>
            <a:ext cx="307511" cy="260463"/>
          </a:xfrm>
          <a:custGeom>
            <a:avLst/>
            <a:gdLst>
              <a:gd name="connsiteX0" fmla="*/ 0 w 307511"/>
              <a:gd name="connsiteY0" fmla="*/ 0 h 260463"/>
              <a:gd name="connsiteX1" fmla="*/ 50237 w 307511"/>
              <a:gd name="connsiteY1" fmla="*/ 0 h 260463"/>
              <a:gd name="connsiteX2" fmla="*/ 91339 w 307511"/>
              <a:gd name="connsiteY2" fmla="*/ 176689 h 260463"/>
              <a:gd name="connsiteX3" fmla="*/ 135487 w 307511"/>
              <a:gd name="connsiteY3" fmla="*/ 0 h 260463"/>
              <a:gd name="connsiteX4" fmla="*/ 170501 w 307511"/>
              <a:gd name="connsiteY4" fmla="*/ 0 h 260463"/>
              <a:gd name="connsiteX5" fmla="*/ 214649 w 307511"/>
              <a:gd name="connsiteY5" fmla="*/ 178212 h 260463"/>
              <a:gd name="connsiteX6" fmla="*/ 257274 w 307511"/>
              <a:gd name="connsiteY6" fmla="*/ 0 h 260463"/>
              <a:gd name="connsiteX7" fmla="*/ 307511 w 307511"/>
              <a:gd name="connsiteY7" fmla="*/ 0 h 260463"/>
              <a:gd name="connsiteX8" fmla="*/ 243573 w 307511"/>
              <a:gd name="connsiteY8" fmla="*/ 260463 h 260463"/>
              <a:gd name="connsiteX9" fmla="*/ 191814 w 307511"/>
              <a:gd name="connsiteY9" fmla="*/ 260463 h 260463"/>
              <a:gd name="connsiteX10" fmla="*/ 152233 w 307511"/>
              <a:gd name="connsiteY10" fmla="*/ 100529 h 260463"/>
              <a:gd name="connsiteX11" fmla="*/ 114175 w 307511"/>
              <a:gd name="connsiteY11" fmla="*/ 260463 h 260463"/>
              <a:gd name="connsiteX12" fmla="*/ 62415 w 307511"/>
              <a:gd name="connsiteY12" fmla="*/ 260463 h 260463"/>
              <a:gd name="connsiteX13" fmla="*/ 0 w 307511"/>
              <a:gd name="connsiteY13" fmla="*/ 0 h 2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307511" h="260463">
                <a:moveTo>
                  <a:pt x="0" y="0"/>
                </a:moveTo>
                <a:lnTo>
                  <a:pt x="50237" y="0"/>
                </a:lnTo>
                <a:lnTo>
                  <a:pt x="91339" y="176689"/>
                </a:lnTo>
                <a:lnTo>
                  <a:pt x="135487" y="0"/>
                </a:lnTo>
                <a:lnTo>
                  <a:pt x="170501" y="0"/>
                </a:lnTo>
                <a:lnTo>
                  <a:pt x="214649" y="178212"/>
                </a:lnTo>
                <a:lnTo>
                  <a:pt x="257274" y="0"/>
                </a:lnTo>
                <a:lnTo>
                  <a:pt x="307511" y="0"/>
                </a:lnTo>
                <a:lnTo>
                  <a:pt x="243573" y="260463"/>
                </a:lnTo>
                <a:lnTo>
                  <a:pt x="191814" y="260463"/>
                </a:lnTo>
                <a:lnTo>
                  <a:pt x="152233" y="100529"/>
                </a:lnTo>
                <a:lnTo>
                  <a:pt x="114175" y="260463"/>
                </a:lnTo>
                <a:lnTo>
                  <a:pt x="62415" y="26046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633465" y="1358677"/>
            <a:ext cx="146143" cy="260463"/>
          </a:xfrm>
          <a:custGeom>
            <a:avLst/>
            <a:gdLst>
              <a:gd name="connsiteX0" fmla="*/ 0 w 146143"/>
              <a:gd name="connsiteY0" fmla="*/ 0 h 260463"/>
              <a:gd name="connsiteX1" fmla="*/ 146143 w 146143"/>
              <a:gd name="connsiteY1" fmla="*/ 0 h 260463"/>
              <a:gd name="connsiteX2" fmla="*/ 146143 w 146143"/>
              <a:gd name="connsiteY2" fmla="*/ 50264 h 260463"/>
              <a:gd name="connsiteX3" fmla="*/ 56326 w 146143"/>
              <a:gd name="connsiteY3" fmla="*/ 50264 h 260463"/>
              <a:gd name="connsiteX4" fmla="*/ 56326 w 146143"/>
              <a:gd name="connsiteY4" fmla="*/ 103576 h 260463"/>
              <a:gd name="connsiteX5" fmla="*/ 146143 w 146143"/>
              <a:gd name="connsiteY5" fmla="*/ 103576 h 260463"/>
              <a:gd name="connsiteX6" fmla="*/ 146143 w 146143"/>
              <a:gd name="connsiteY6" fmla="*/ 153841 h 260463"/>
              <a:gd name="connsiteX7" fmla="*/ 56326 w 146143"/>
              <a:gd name="connsiteY7" fmla="*/ 153841 h 260463"/>
              <a:gd name="connsiteX8" fmla="*/ 56326 w 146143"/>
              <a:gd name="connsiteY8" fmla="*/ 208675 h 260463"/>
              <a:gd name="connsiteX9" fmla="*/ 146143 w 146143"/>
              <a:gd name="connsiteY9" fmla="*/ 208675 h 260463"/>
              <a:gd name="connsiteX10" fmla="*/ 146143 w 146143"/>
              <a:gd name="connsiteY10" fmla="*/ 260463 h 260463"/>
              <a:gd name="connsiteX11" fmla="*/ 0 w 146143"/>
              <a:gd name="connsiteY11" fmla="*/ 260463 h 260463"/>
              <a:gd name="connsiteX12" fmla="*/ 0 w 146143"/>
              <a:gd name="connsiteY12" fmla="*/ 0 h 2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46143" h="260463">
                <a:moveTo>
                  <a:pt x="0" y="0"/>
                </a:moveTo>
                <a:lnTo>
                  <a:pt x="146143" y="0"/>
                </a:lnTo>
                <a:lnTo>
                  <a:pt x="146143" y="50264"/>
                </a:lnTo>
                <a:lnTo>
                  <a:pt x="56326" y="50264"/>
                </a:lnTo>
                <a:lnTo>
                  <a:pt x="56326" y="103576"/>
                </a:lnTo>
                <a:lnTo>
                  <a:pt x="146143" y="103576"/>
                </a:lnTo>
                <a:lnTo>
                  <a:pt x="146143" y="153841"/>
                </a:lnTo>
                <a:lnTo>
                  <a:pt x="56326" y="153841"/>
                </a:lnTo>
                <a:lnTo>
                  <a:pt x="56326" y="208675"/>
                </a:lnTo>
                <a:lnTo>
                  <a:pt x="146143" y="208675"/>
                </a:lnTo>
                <a:lnTo>
                  <a:pt x="146143" y="260463"/>
                </a:lnTo>
                <a:lnTo>
                  <a:pt x="0" y="26046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344221" y="1358677"/>
            <a:ext cx="229872" cy="260463"/>
          </a:xfrm>
          <a:custGeom>
            <a:avLst/>
            <a:gdLst>
              <a:gd name="connsiteX0" fmla="*/ 0 w 229872"/>
              <a:gd name="connsiteY0" fmla="*/ 0 h 260463"/>
              <a:gd name="connsiteX1" fmla="*/ 54804 w 229872"/>
              <a:gd name="connsiteY1" fmla="*/ 0 h 260463"/>
              <a:gd name="connsiteX2" fmla="*/ 175068 w 229872"/>
              <a:gd name="connsiteY2" fmla="*/ 167549 h 260463"/>
              <a:gd name="connsiteX3" fmla="*/ 175068 w 229872"/>
              <a:gd name="connsiteY3" fmla="*/ 0 h 260463"/>
              <a:gd name="connsiteX4" fmla="*/ 229872 w 229872"/>
              <a:gd name="connsiteY4" fmla="*/ 0 h 260463"/>
              <a:gd name="connsiteX5" fmla="*/ 229872 w 229872"/>
              <a:gd name="connsiteY5" fmla="*/ 260463 h 260463"/>
              <a:gd name="connsiteX6" fmla="*/ 175068 w 229872"/>
              <a:gd name="connsiteY6" fmla="*/ 260463 h 260463"/>
              <a:gd name="connsiteX7" fmla="*/ 56326 w 229872"/>
              <a:gd name="connsiteY7" fmla="*/ 91390 h 260463"/>
              <a:gd name="connsiteX8" fmla="*/ 56326 w 229872"/>
              <a:gd name="connsiteY8" fmla="*/ 260463 h 260463"/>
              <a:gd name="connsiteX9" fmla="*/ 0 w 229872"/>
              <a:gd name="connsiteY9" fmla="*/ 260463 h 260463"/>
              <a:gd name="connsiteX10" fmla="*/ 0 w 229872"/>
              <a:gd name="connsiteY10" fmla="*/ 0 h 2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29872" h="260463">
                <a:moveTo>
                  <a:pt x="0" y="0"/>
                </a:moveTo>
                <a:lnTo>
                  <a:pt x="54804" y="0"/>
                </a:lnTo>
                <a:lnTo>
                  <a:pt x="175068" y="167549"/>
                </a:lnTo>
                <a:lnTo>
                  <a:pt x="175068" y="0"/>
                </a:lnTo>
                <a:lnTo>
                  <a:pt x="229872" y="0"/>
                </a:lnTo>
                <a:lnTo>
                  <a:pt x="229872" y="260463"/>
                </a:lnTo>
                <a:lnTo>
                  <a:pt x="175068" y="260463"/>
                </a:lnTo>
                <a:lnTo>
                  <a:pt x="56326" y="91390"/>
                </a:lnTo>
                <a:lnTo>
                  <a:pt x="56326" y="260463"/>
                </a:lnTo>
                <a:lnTo>
                  <a:pt x="0" y="26046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93584" y="1355631"/>
            <a:ext cx="263363" cy="266556"/>
          </a:xfrm>
          <a:custGeom>
            <a:avLst/>
            <a:gdLst>
              <a:gd name="connsiteX0" fmla="*/ 129398 w 263363"/>
              <a:gd name="connsiteY0" fmla="*/ 0 h 266556"/>
              <a:gd name="connsiteX1" fmla="*/ 225305 w 263363"/>
              <a:gd name="connsiteY1" fmla="*/ 38079 h 266556"/>
              <a:gd name="connsiteX2" fmla="*/ 263363 w 263363"/>
              <a:gd name="connsiteY2" fmla="*/ 132516 h 266556"/>
              <a:gd name="connsiteX3" fmla="*/ 225305 w 263363"/>
              <a:gd name="connsiteY3" fmla="*/ 228477 h 266556"/>
              <a:gd name="connsiteX4" fmla="*/ 130920 w 263363"/>
              <a:gd name="connsiteY4" fmla="*/ 266556 h 266556"/>
              <a:gd name="connsiteX5" fmla="*/ 36535 w 263363"/>
              <a:gd name="connsiteY5" fmla="*/ 228477 h 266556"/>
              <a:gd name="connsiteX6" fmla="*/ 0 w 263363"/>
              <a:gd name="connsiteY6" fmla="*/ 132516 h 266556"/>
              <a:gd name="connsiteX7" fmla="*/ 38058 w 263363"/>
              <a:gd name="connsiteY7" fmla="*/ 36556 h 266556"/>
              <a:gd name="connsiteX8" fmla="*/ 129398 w 263363"/>
              <a:gd name="connsiteY8" fmla="*/ 0 h 266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63363" h="266556">
                <a:moveTo>
                  <a:pt x="129398" y="0"/>
                </a:moveTo>
                <a:cubicBezTo>
                  <a:pt x="167456" y="0"/>
                  <a:pt x="199425" y="12185"/>
                  <a:pt x="225305" y="38079"/>
                </a:cubicBezTo>
                <a:cubicBezTo>
                  <a:pt x="249662" y="62450"/>
                  <a:pt x="263363" y="94437"/>
                  <a:pt x="263363" y="132516"/>
                </a:cubicBezTo>
                <a:cubicBezTo>
                  <a:pt x="263363" y="170596"/>
                  <a:pt x="249662" y="202582"/>
                  <a:pt x="225305" y="228477"/>
                </a:cubicBezTo>
                <a:cubicBezTo>
                  <a:pt x="200948" y="252847"/>
                  <a:pt x="168979" y="266556"/>
                  <a:pt x="130920" y="266556"/>
                </a:cubicBezTo>
                <a:cubicBezTo>
                  <a:pt x="92862" y="266556"/>
                  <a:pt x="62415" y="254371"/>
                  <a:pt x="36535" y="228477"/>
                </a:cubicBezTo>
                <a:cubicBezTo>
                  <a:pt x="12178" y="202582"/>
                  <a:pt x="0" y="170596"/>
                  <a:pt x="0" y="132516"/>
                </a:cubicBezTo>
                <a:cubicBezTo>
                  <a:pt x="0" y="94437"/>
                  <a:pt x="13700" y="62450"/>
                  <a:pt x="38058" y="36556"/>
                </a:cubicBezTo>
                <a:cubicBezTo>
                  <a:pt x="63937" y="12185"/>
                  <a:pt x="94384" y="0"/>
                  <a:pt x="129398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425253" y="1354107"/>
            <a:ext cx="202470" cy="268079"/>
          </a:xfrm>
          <a:custGeom>
            <a:avLst/>
            <a:gdLst>
              <a:gd name="connsiteX0" fmla="*/ 127875 w 202470"/>
              <a:gd name="connsiteY0" fmla="*/ 0 h 268079"/>
              <a:gd name="connsiteX1" fmla="*/ 202470 w 202470"/>
              <a:gd name="connsiteY1" fmla="*/ 18278 h 268079"/>
              <a:gd name="connsiteX2" fmla="*/ 202470 w 202470"/>
              <a:gd name="connsiteY2" fmla="*/ 80728 h 268079"/>
              <a:gd name="connsiteX3" fmla="*/ 127875 w 202470"/>
              <a:gd name="connsiteY3" fmla="*/ 56357 h 268079"/>
              <a:gd name="connsiteX4" fmla="*/ 77638 w 202470"/>
              <a:gd name="connsiteY4" fmla="*/ 77682 h 268079"/>
              <a:gd name="connsiteX5" fmla="*/ 57848 w 202470"/>
              <a:gd name="connsiteY5" fmla="*/ 137086 h 268079"/>
              <a:gd name="connsiteX6" fmla="*/ 77638 w 202470"/>
              <a:gd name="connsiteY6" fmla="*/ 191920 h 268079"/>
              <a:gd name="connsiteX7" fmla="*/ 132443 w 202470"/>
              <a:gd name="connsiteY7" fmla="*/ 213245 h 268079"/>
              <a:gd name="connsiteX8" fmla="*/ 202470 w 202470"/>
              <a:gd name="connsiteY8" fmla="*/ 190397 h 268079"/>
              <a:gd name="connsiteX9" fmla="*/ 202470 w 202470"/>
              <a:gd name="connsiteY9" fmla="*/ 252847 h 268079"/>
              <a:gd name="connsiteX10" fmla="*/ 126353 w 202470"/>
              <a:gd name="connsiteY10" fmla="*/ 268079 h 268079"/>
              <a:gd name="connsiteX11" fmla="*/ 36535 w 202470"/>
              <a:gd name="connsiteY11" fmla="*/ 230000 h 268079"/>
              <a:gd name="connsiteX12" fmla="*/ 0 w 202470"/>
              <a:gd name="connsiteY12" fmla="*/ 135563 h 268079"/>
              <a:gd name="connsiteX13" fmla="*/ 36535 w 202470"/>
              <a:gd name="connsiteY13" fmla="*/ 39602 h 268079"/>
              <a:gd name="connsiteX14" fmla="*/ 127875 w 202470"/>
              <a:gd name="connsiteY14" fmla="*/ 0 h 268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02470" h="268079">
                <a:moveTo>
                  <a:pt x="127875" y="0"/>
                </a:moveTo>
                <a:cubicBezTo>
                  <a:pt x="150710" y="0"/>
                  <a:pt x="175068" y="6092"/>
                  <a:pt x="202470" y="18278"/>
                </a:cubicBezTo>
                <a:lnTo>
                  <a:pt x="202470" y="80728"/>
                </a:lnTo>
                <a:cubicBezTo>
                  <a:pt x="173546" y="63973"/>
                  <a:pt x="149188" y="56357"/>
                  <a:pt x="127875" y="56357"/>
                </a:cubicBezTo>
                <a:cubicBezTo>
                  <a:pt x="106563" y="56357"/>
                  <a:pt x="89817" y="62450"/>
                  <a:pt x="77638" y="77682"/>
                </a:cubicBezTo>
                <a:cubicBezTo>
                  <a:pt x="63937" y="92914"/>
                  <a:pt x="57848" y="111192"/>
                  <a:pt x="57848" y="137086"/>
                </a:cubicBezTo>
                <a:cubicBezTo>
                  <a:pt x="57848" y="159933"/>
                  <a:pt x="65460" y="178212"/>
                  <a:pt x="77638" y="191920"/>
                </a:cubicBezTo>
                <a:cubicBezTo>
                  <a:pt x="91340" y="205629"/>
                  <a:pt x="109608" y="213245"/>
                  <a:pt x="132443" y="213245"/>
                </a:cubicBezTo>
                <a:cubicBezTo>
                  <a:pt x="150710" y="213245"/>
                  <a:pt x="175068" y="205629"/>
                  <a:pt x="202470" y="190397"/>
                </a:cubicBezTo>
                <a:lnTo>
                  <a:pt x="202470" y="252847"/>
                </a:lnTo>
                <a:cubicBezTo>
                  <a:pt x="172023" y="263510"/>
                  <a:pt x="146143" y="268079"/>
                  <a:pt x="126353" y="268079"/>
                </a:cubicBezTo>
                <a:cubicBezTo>
                  <a:pt x="89817" y="268079"/>
                  <a:pt x="60893" y="255894"/>
                  <a:pt x="36535" y="230000"/>
                </a:cubicBezTo>
                <a:cubicBezTo>
                  <a:pt x="12178" y="204106"/>
                  <a:pt x="0" y="172119"/>
                  <a:pt x="0" y="135563"/>
                </a:cubicBezTo>
                <a:cubicBezTo>
                  <a:pt x="0" y="97483"/>
                  <a:pt x="12178" y="65496"/>
                  <a:pt x="36535" y="39602"/>
                </a:cubicBezTo>
                <a:cubicBezTo>
                  <a:pt x="62415" y="13708"/>
                  <a:pt x="92862" y="0"/>
                  <a:pt x="127875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317341" y="1491194"/>
            <a:ext cx="207037" cy="48741"/>
          </a:xfrm>
          <a:custGeom>
            <a:avLst/>
            <a:gdLst>
              <a:gd name="connsiteX0" fmla="*/ 0 w 207037"/>
              <a:gd name="connsiteY0" fmla="*/ 24370 h 48741"/>
              <a:gd name="connsiteX1" fmla="*/ 207037 w 207037"/>
              <a:gd name="connsiteY1" fmla="*/ 24370 h 487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7037" h="48741">
                <a:moveTo>
                  <a:pt x="0" y="24370"/>
                </a:moveTo>
                <a:lnTo>
                  <a:pt x="207037" y="24370"/>
                </a:lnTo>
              </a:path>
            </a:pathLst>
          </a:custGeom>
          <a:ln w="38100">
            <a:solidFill>
              <a:srgbClr val="FEFEF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215866" y="1358677"/>
            <a:ext cx="56326" cy="260463"/>
          </a:xfrm>
          <a:custGeom>
            <a:avLst/>
            <a:gdLst>
              <a:gd name="connsiteX0" fmla="*/ 0 w 56326"/>
              <a:gd name="connsiteY0" fmla="*/ 0 h 260463"/>
              <a:gd name="connsiteX1" fmla="*/ 56326 w 56326"/>
              <a:gd name="connsiteY1" fmla="*/ 0 h 260463"/>
              <a:gd name="connsiteX2" fmla="*/ 56326 w 56326"/>
              <a:gd name="connsiteY2" fmla="*/ 260463 h 260463"/>
              <a:gd name="connsiteX3" fmla="*/ 0 w 56326"/>
              <a:gd name="connsiteY3" fmla="*/ 260463 h 260463"/>
              <a:gd name="connsiteX4" fmla="*/ 0 w 56326"/>
              <a:gd name="connsiteY4" fmla="*/ 0 h 2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26" h="260463">
                <a:moveTo>
                  <a:pt x="0" y="0"/>
                </a:moveTo>
                <a:lnTo>
                  <a:pt x="56326" y="0"/>
                </a:lnTo>
                <a:lnTo>
                  <a:pt x="56326" y="260463"/>
                </a:lnTo>
                <a:lnTo>
                  <a:pt x="0" y="26046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934234" y="1358677"/>
            <a:ext cx="245095" cy="260463"/>
          </a:xfrm>
          <a:custGeom>
            <a:avLst/>
            <a:gdLst>
              <a:gd name="connsiteX0" fmla="*/ 0 w 245095"/>
              <a:gd name="connsiteY0" fmla="*/ 0 h 260463"/>
              <a:gd name="connsiteX1" fmla="*/ 56326 w 245095"/>
              <a:gd name="connsiteY1" fmla="*/ 0 h 260463"/>
              <a:gd name="connsiteX2" fmla="*/ 121786 w 245095"/>
              <a:gd name="connsiteY2" fmla="*/ 172119 h 260463"/>
              <a:gd name="connsiteX3" fmla="*/ 188769 w 245095"/>
              <a:gd name="connsiteY3" fmla="*/ 0 h 260463"/>
              <a:gd name="connsiteX4" fmla="*/ 245095 w 245095"/>
              <a:gd name="connsiteY4" fmla="*/ 0 h 260463"/>
              <a:gd name="connsiteX5" fmla="*/ 146143 w 245095"/>
              <a:gd name="connsiteY5" fmla="*/ 260463 h 260463"/>
              <a:gd name="connsiteX6" fmla="*/ 97429 w 245095"/>
              <a:gd name="connsiteY6" fmla="*/ 260463 h 260463"/>
              <a:gd name="connsiteX7" fmla="*/ 0 w 245095"/>
              <a:gd name="connsiteY7" fmla="*/ 0 h 2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45095" h="260463">
                <a:moveTo>
                  <a:pt x="0" y="0"/>
                </a:moveTo>
                <a:lnTo>
                  <a:pt x="56326" y="0"/>
                </a:lnTo>
                <a:lnTo>
                  <a:pt x="121786" y="172119"/>
                </a:lnTo>
                <a:lnTo>
                  <a:pt x="188769" y="0"/>
                </a:lnTo>
                <a:lnTo>
                  <a:pt x="245095" y="0"/>
                </a:lnTo>
                <a:lnTo>
                  <a:pt x="146143" y="260463"/>
                </a:lnTo>
                <a:lnTo>
                  <a:pt x="97429" y="26046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666303" y="1358677"/>
            <a:ext cx="229872" cy="260463"/>
          </a:xfrm>
          <a:custGeom>
            <a:avLst/>
            <a:gdLst>
              <a:gd name="connsiteX0" fmla="*/ 0 w 229872"/>
              <a:gd name="connsiteY0" fmla="*/ 0 h 260463"/>
              <a:gd name="connsiteX1" fmla="*/ 54804 w 229872"/>
              <a:gd name="connsiteY1" fmla="*/ 0 h 260463"/>
              <a:gd name="connsiteX2" fmla="*/ 175068 w 229872"/>
              <a:gd name="connsiteY2" fmla="*/ 167549 h 260463"/>
              <a:gd name="connsiteX3" fmla="*/ 175068 w 229872"/>
              <a:gd name="connsiteY3" fmla="*/ 0 h 260463"/>
              <a:gd name="connsiteX4" fmla="*/ 229872 w 229872"/>
              <a:gd name="connsiteY4" fmla="*/ 0 h 260463"/>
              <a:gd name="connsiteX5" fmla="*/ 229872 w 229872"/>
              <a:gd name="connsiteY5" fmla="*/ 260463 h 260463"/>
              <a:gd name="connsiteX6" fmla="*/ 175068 w 229872"/>
              <a:gd name="connsiteY6" fmla="*/ 260463 h 260463"/>
              <a:gd name="connsiteX7" fmla="*/ 56326 w 229872"/>
              <a:gd name="connsiteY7" fmla="*/ 91390 h 260463"/>
              <a:gd name="connsiteX8" fmla="*/ 56326 w 229872"/>
              <a:gd name="connsiteY8" fmla="*/ 260463 h 260463"/>
              <a:gd name="connsiteX9" fmla="*/ 0 w 229872"/>
              <a:gd name="connsiteY9" fmla="*/ 260463 h 260463"/>
              <a:gd name="connsiteX10" fmla="*/ 0 w 229872"/>
              <a:gd name="connsiteY10" fmla="*/ 0 h 2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29872" h="260463">
                <a:moveTo>
                  <a:pt x="0" y="0"/>
                </a:moveTo>
                <a:lnTo>
                  <a:pt x="54804" y="0"/>
                </a:lnTo>
                <a:lnTo>
                  <a:pt x="175068" y="167549"/>
                </a:lnTo>
                <a:lnTo>
                  <a:pt x="175068" y="0"/>
                </a:lnTo>
                <a:lnTo>
                  <a:pt x="229872" y="0"/>
                </a:lnTo>
                <a:lnTo>
                  <a:pt x="229872" y="260463"/>
                </a:lnTo>
                <a:lnTo>
                  <a:pt x="175068" y="260463"/>
                </a:lnTo>
                <a:lnTo>
                  <a:pt x="56326" y="91390"/>
                </a:lnTo>
                <a:lnTo>
                  <a:pt x="56326" y="260463"/>
                </a:lnTo>
                <a:lnTo>
                  <a:pt x="0" y="26046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468399" y="1358677"/>
            <a:ext cx="146144" cy="260463"/>
          </a:xfrm>
          <a:custGeom>
            <a:avLst/>
            <a:gdLst>
              <a:gd name="connsiteX0" fmla="*/ 0 w 146144"/>
              <a:gd name="connsiteY0" fmla="*/ 0 h 260463"/>
              <a:gd name="connsiteX1" fmla="*/ 146144 w 146144"/>
              <a:gd name="connsiteY1" fmla="*/ 0 h 260463"/>
              <a:gd name="connsiteX2" fmla="*/ 146144 w 146144"/>
              <a:gd name="connsiteY2" fmla="*/ 50264 h 260463"/>
              <a:gd name="connsiteX3" fmla="*/ 56326 w 146144"/>
              <a:gd name="connsiteY3" fmla="*/ 50264 h 260463"/>
              <a:gd name="connsiteX4" fmla="*/ 56326 w 146144"/>
              <a:gd name="connsiteY4" fmla="*/ 103576 h 260463"/>
              <a:gd name="connsiteX5" fmla="*/ 146144 w 146144"/>
              <a:gd name="connsiteY5" fmla="*/ 103576 h 260463"/>
              <a:gd name="connsiteX6" fmla="*/ 146144 w 146144"/>
              <a:gd name="connsiteY6" fmla="*/ 153841 h 260463"/>
              <a:gd name="connsiteX7" fmla="*/ 56326 w 146144"/>
              <a:gd name="connsiteY7" fmla="*/ 153841 h 260463"/>
              <a:gd name="connsiteX8" fmla="*/ 56326 w 146144"/>
              <a:gd name="connsiteY8" fmla="*/ 208675 h 260463"/>
              <a:gd name="connsiteX9" fmla="*/ 146144 w 146144"/>
              <a:gd name="connsiteY9" fmla="*/ 208675 h 260463"/>
              <a:gd name="connsiteX10" fmla="*/ 146144 w 146144"/>
              <a:gd name="connsiteY10" fmla="*/ 260463 h 260463"/>
              <a:gd name="connsiteX11" fmla="*/ 0 w 146144"/>
              <a:gd name="connsiteY11" fmla="*/ 260463 h 260463"/>
              <a:gd name="connsiteX12" fmla="*/ 0 w 146144"/>
              <a:gd name="connsiteY12" fmla="*/ 0 h 2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46144" h="260463">
                <a:moveTo>
                  <a:pt x="0" y="0"/>
                </a:moveTo>
                <a:lnTo>
                  <a:pt x="146144" y="0"/>
                </a:lnTo>
                <a:lnTo>
                  <a:pt x="146144" y="50264"/>
                </a:lnTo>
                <a:lnTo>
                  <a:pt x="56326" y="50264"/>
                </a:lnTo>
                <a:lnTo>
                  <a:pt x="56326" y="103576"/>
                </a:lnTo>
                <a:lnTo>
                  <a:pt x="146144" y="103576"/>
                </a:lnTo>
                <a:lnTo>
                  <a:pt x="146144" y="153841"/>
                </a:lnTo>
                <a:lnTo>
                  <a:pt x="56326" y="153841"/>
                </a:lnTo>
                <a:lnTo>
                  <a:pt x="56326" y="208675"/>
                </a:lnTo>
                <a:lnTo>
                  <a:pt x="146144" y="208675"/>
                </a:lnTo>
                <a:lnTo>
                  <a:pt x="146144" y="260463"/>
                </a:lnTo>
                <a:lnTo>
                  <a:pt x="0" y="26046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749858" y="1358677"/>
            <a:ext cx="146144" cy="260463"/>
          </a:xfrm>
          <a:custGeom>
            <a:avLst/>
            <a:gdLst>
              <a:gd name="connsiteX0" fmla="*/ 0 w 146144"/>
              <a:gd name="connsiteY0" fmla="*/ 0 h 260463"/>
              <a:gd name="connsiteX1" fmla="*/ 146144 w 146144"/>
              <a:gd name="connsiteY1" fmla="*/ 0 h 260463"/>
              <a:gd name="connsiteX2" fmla="*/ 146144 w 146144"/>
              <a:gd name="connsiteY2" fmla="*/ 50264 h 260463"/>
              <a:gd name="connsiteX3" fmla="*/ 56326 w 146144"/>
              <a:gd name="connsiteY3" fmla="*/ 50264 h 260463"/>
              <a:gd name="connsiteX4" fmla="*/ 56326 w 146144"/>
              <a:gd name="connsiteY4" fmla="*/ 103576 h 260463"/>
              <a:gd name="connsiteX5" fmla="*/ 146144 w 146144"/>
              <a:gd name="connsiteY5" fmla="*/ 103576 h 260463"/>
              <a:gd name="connsiteX6" fmla="*/ 146144 w 146144"/>
              <a:gd name="connsiteY6" fmla="*/ 153841 h 260463"/>
              <a:gd name="connsiteX7" fmla="*/ 56326 w 146144"/>
              <a:gd name="connsiteY7" fmla="*/ 153841 h 260463"/>
              <a:gd name="connsiteX8" fmla="*/ 56326 w 146144"/>
              <a:gd name="connsiteY8" fmla="*/ 208675 h 260463"/>
              <a:gd name="connsiteX9" fmla="*/ 146144 w 146144"/>
              <a:gd name="connsiteY9" fmla="*/ 208675 h 260463"/>
              <a:gd name="connsiteX10" fmla="*/ 146144 w 146144"/>
              <a:gd name="connsiteY10" fmla="*/ 260463 h 260463"/>
              <a:gd name="connsiteX11" fmla="*/ 0 w 146144"/>
              <a:gd name="connsiteY11" fmla="*/ 260463 h 260463"/>
              <a:gd name="connsiteX12" fmla="*/ 0 w 146144"/>
              <a:gd name="connsiteY12" fmla="*/ 0 h 2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46144" h="260463">
                <a:moveTo>
                  <a:pt x="0" y="0"/>
                </a:moveTo>
                <a:lnTo>
                  <a:pt x="146144" y="0"/>
                </a:lnTo>
                <a:lnTo>
                  <a:pt x="146144" y="50264"/>
                </a:lnTo>
                <a:lnTo>
                  <a:pt x="56326" y="50264"/>
                </a:lnTo>
                <a:lnTo>
                  <a:pt x="56326" y="103576"/>
                </a:lnTo>
                <a:lnTo>
                  <a:pt x="146144" y="103576"/>
                </a:lnTo>
                <a:lnTo>
                  <a:pt x="146144" y="153841"/>
                </a:lnTo>
                <a:lnTo>
                  <a:pt x="56326" y="153841"/>
                </a:lnTo>
                <a:lnTo>
                  <a:pt x="56326" y="208675"/>
                </a:lnTo>
                <a:lnTo>
                  <a:pt x="146144" y="208675"/>
                </a:lnTo>
                <a:lnTo>
                  <a:pt x="146144" y="260463"/>
                </a:lnTo>
                <a:lnTo>
                  <a:pt x="0" y="26046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460615" y="1358677"/>
            <a:ext cx="229872" cy="260463"/>
          </a:xfrm>
          <a:custGeom>
            <a:avLst/>
            <a:gdLst>
              <a:gd name="connsiteX0" fmla="*/ 0 w 229872"/>
              <a:gd name="connsiteY0" fmla="*/ 0 h 260463"/>
              <a:gd name="connsiteX1" fmla="*/ 54803 w 229872"/>
              <a:gd name="connsiteY1" fmla="*/ 0 h 260463"/>
              <a:gd name="connsiteX2" fmla="*/ 175068 w 229872"/>
              <a:gd name="connsiteY2" fmla="*/ 167549 h 260463"/>
              <a:gd name="connsiteX3" fmla="*/ 175068 w 229872"/>
              <a:gd name="connsiteY3" fmla="*/ 0 h 260463"/>
              <a:gd name="connsiteX4" fmla="*/ 229872 w 229872"/>
              <a:gd name="connsiteY4" fmla="*/ 0 h 260463"/>
              <a:gd name="connsiteX5" fmla="*/ 229872 w 229872"/>
              <a:gd name="connsiteY5" fmla="*/ 260463 h 260463"/>
              <a:gd name="connsiteX6" fmla="*/ 175068 w 229872"/>
              <a:gd name="connsiteY6" fmla="*/ 260463 h 260463"/>
              <a:gd name="connsiteX7" fmla="*/ 56325 w 229872"/>
              <a:gd name="connsiteY7" fmla="*/ 91390 h 260463"/>
              <a:gd name="connsiteX8" fmla="*/ 56325 w 229872"/>
              <a:gd name="connsiteY8" fmla="*/ 260463 h 260463"/>
              <a:gd name="connsiteX9" fmla="*/ 0 w 229872"/>
              <a:gd name="connsiteY9" fmla="*/ 260463 h 260463"/>
              <a:gd name="connsiteX10" fmla="*/ 0 w 229872"/>
              <a:gd name="connsiteY10" fmla="*/ 0 h 2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29872" h="260463">
                <a:moveTo>
                  <a:pt x="0" y="0"/>
                </a:moveTo>
                <a:lnTo>
                  <a:pt x="54803" y="0"/>
                </a:lnTo>
                <a:lnTo>
                  <a:pt x="175068" y="167549"/>
                </a:lnTo>
                <a:lnTo>
                  <a:pt x="175068" y="0"/>
                </a:lnTo>
                <a:lnTo>
                  <a:pt x="229872" y="0"/>
                </a:lnTo>
                <a:lnTo>
                  <a:pt x="229872" y="260463"/>
                </a:lnTo>
                <a:lnTo>
                  <a:pt x="175068" y="260463"/>
                </a:lnTo>
                <a:lnTo>
                  <a:pt x="56325" y="91390"/>
                </a:lnTo>
                <a:lnTo>
                  <a:pt x="56325" y="260463"/>
                </a:lnTo>
                <a:lnTo>
                  <a:pt x="0" y="26046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349484" y="1358677"/>
            <a:ext cx="56326" cy="260463"/>
          </a:xfrm>
          <a:custGeom>
            <a:avLst/>
            <a:gdLst>
              <a:gd name="connsiteX0" fmla="*/ 0 w 56326"/>
              <a:gd name="connsiteY0" fmla="*/ 0 h 260463"/>
              <a:gd name="connsiteX1" fmla="*/ 56326 w 56326"/>
              <a:gd name="connsiteY1" fmla="*/ 0 h 260463"/>
              <a:gd name="connsiteX2" fmla="*/ 56326 w 56326"/>
              <a:gd name="connsiteY2" fmla="*/ 260463 h 260463"/>
              <a:gd name="connsiteX3" fmla="*/ 0 w 56326"/>
              <a:gd name="connsiteY3" fmla="*/ 260463 h 260463"/>
              <a:gd name="connsiteX4" fmla="*/ 0 w 56326"/>
              <a:gd name="connsiteY4" fmla="*/ 0 h 2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26" h="260463">
                <a:moveTo>
                  <a:pt x="0" y="0"/>
                </a:moveTo>
                <a:lnTo>
                  <a:pt x="56326" y="0"/>
                </a:lnTo>
                <a:lnTo>
                  <a:pt x="56326" y="260463"/>
                </a:lnTo>
                <a:lnTo>
                  <a:pt x="0" y="26046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889739" y="1358677"/>
            <a:ext cx="203992" cy="263510"/>
          </a:xfrm>
          <a:custGeom>
            <a:avLst/>
            <a:gdLst>
              <a:gd name="connsiteX0" fmla="*/ 0 w 203992"/>
              <a:gd name="connsiteY0" fmla="*/ 0 h 263510"/>
              <a:gd name="connsiteX1" fmla="*/ 54803 w 203992"/>
              <a:gd name="connsiteY1" fmla="*/ 0 h 263510"/>
              <a:gd name="connsiteX2" fmla="*/ 54803 w 203992"/>
              <a:gd name="connsiteY2" fmla="*/ 158410 h 263510"/>
              <a:gd name="connsiteX3" fmla="*/ 66982 w 203992"/>
              <a:gd name="connsiteY3" fmla="*/ 194967 h 263510"/>
              <a:gd name="connsiteX4" fmla="*/ 100474 w 203992"/>
              <a:gd name="connsiteY4" fmla="*/ 208675 h 263510"/>
              <a:gd name="connsiteX5" fmla="*/ 135487 w 203992"/>
              <a:gd name="connsiteY5" fmla="*/ 194967 h 263510"/>
              <a:gd name="connsiteX6" fmla="*/ 147666 w 203992"/>
              <a:gd name="connsiteY6" fmla="*/ 155364 h 263510"/>
              <a:gd name="connsiteX7" fmla="*/ 147666 w 203992"/>
              <a:gd name="connsiteY7" fmla="*/ 0 h 263510"/>
              <a:gd name="connsiteX8" fmla="*/ 203992 w 203992"/>
              <a:gd name="connsiteY8" fmla="*/ 0 h 263510"/>
              <a:gd name="connsiteX9" fmla="*/ 203992 w 203992"/>
              <a:gd name="connsiteY9" fmla="*/ 167549 h 263510"/>
              <a:gd name="connsiteX10" fmla="*/ 191814 w 203992"/>
              <a:gd name="connsiteY10" fmla="*/ 214768 h 263510"/>
              <a:gd name="connsiteX11" fmla="*/ 156800 w 203992"/>
              <a:gd name="connsiteY11" fmla="*/ 251324 h 263510"/>
              <a:gd name="connsiteX12" fmla="*/ 103518 w 203992"/>
              <a:gd name="connsiteY12" fmla="*/ 263510 h 263510"/>
              <a:gd name="connsiteX13" fmla="*/ 24357 w 203992"/>
              <a:gd name="connsiteY13" fmla="*/ 233046 h 263510"/>
              <a:gd name="connsiteX14" fmla="*/ 0 w 203992"/>
              <a:gd name="connsiteY14" fmla="*/ 170596 h 263510"/>
              <a:gd name="connsiteX15" fmla="*/ 0 w 203992"/>
              <a:gd name="connsiteY15" fmla="*/ 0 h 2635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203992" h="263510">
                <a:moveTo>
                  <a:pt x="0" y="0"/>
                </a:moveTo>
                <a:lnTo>
                  <a:pt x="54803" y="0"/>
                </a:lnTo>
                <a:lnTo>
                  <a:pt x="54803" y="158410"/>
                </a:lnTo>
                <a:cubicBezTo>
                  <a:pt x="54803" y="173642"/>
                  <a:pt x="59370" y="185828"/>
                  <a:pt x="66982" y="194967"/>
                </a:cubicBezTo>
                <a:cubicBezTo>
                  <a:pt x="76117" y="204106"/>
                  <a:pt x="86772" y="208675"/>
                  <a:pt x="100474" y="208675"/>
                </a:cubicBezTo>
                <a:cubicBezTo>
                  <a:pt x="115697" y="208675"/>
                  <a:pt x="126353" y="204106"/>
                  <a:pt x="135487" y="194967"/>
                </a:cubicBezTo>
                <a:cubicBezTo>
                  <a:pt x="144621" y="185828"/>
                  <a:pt x="147666" y="172119"/>
                  <a:pt x="147666" y="155364"/>
                </a:cubicBezTo>
                <a:lnTo>
                  <a:pt x="147666" y="0"/>
                </a:lnTo>
                <a:lnTo>
                  <a:pt x="203992" y="0"/>
                </a:lnTo>
                <a:lnTo>
                  <a:pt x="203992" y="167549"/>
                </a:lnTo>
                <a:cubicBezTo>
                  <a:pt x="203992" y="182781"/>
                  <a:pt x="199425" y="198013"/>
                  <a:pt x="191814" y="214768"/>
                </a:cubicBezTo>
                <a:cubicBezTo>
                  <a:pt x="184202" y="230000"/>
                  <a:pt x="172023" y="242185"/>
                  <a:pt x="156800" y="251324"/>
                </a:cubicBezTo>
                <a:cubicBezTo>
                  <a:pt x="140054" y="258940"/>
                  <a:pt x="123308" y="263510"/>
                  <a:pt x="103518" y="263510"/>
                </a:cubicBezTo>
                <a:cubicBezTo>
                  <a:pt x="66982" y="263510"/>
                  <a:pt x="41102" y="252848"/>
                  <a:pt x="24357" y="233046"/>
                </a:cubicBezTo>
                <a:cubicBezTo>
                  <a:pt x="7611" y="213245"/>
                  <a:pt x="0" y="193443"/>
                  <a:pt x="0" y="170596"/>
                </a:cubicBez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667478" y="1358677"/>
            <a:ext cx="181157" cy="260463"/>
          </a:xfrm>
          <a:custGeom>
            <a:avLst/>
            <a:gdLst>
              <a:gd name="connsiteX0" fmla="*/ 0 w 181157"/>
              <a:gd name="connsiteY0" fmla="*/ 0 h 260463"/>
              <a:gd name="connsiteX1" fmla="*/ 76116 w 181157"/>
              <a:gd name="connsiteY1" fmla="*/ 0 h 260463"/>
              <a:gd name="connsiteX2" fmla="*/ 141577 w 181157"/>
              <a:gd name="connsiteY2" fmla="*/ 19801 h 260463"/>
              <a:gd name="connsiteX3" fmla="*/ 158322 w 181157"/>
              <a:gd name="connsiteY3" fmla="*/ 65496 h 260463"/>
              <a:gd name="connsiteX4" fmla="*/ 152233 w 181157"/>
              <a:gd name="connsiteY4" fmla="*/ 94437 h 260463"/>
              <a:gd name="connsiteX5" fmla="*/ 132443 w 181157"/>
              <a:gd name="connsiteY5" fmla="*/ 117284 h 260463"/>
              <a:gd name="connsiteX6" fmla="*/ 170501 w 181157"/>
              <a:gd name="connsiteY6" fmla="*/ 144702 h 260463"/>
              <a:gd name="connsiteX7" fmla="*/ 181157 w 181157"/>
              <a:gd name="connsiteY7" fmla="*/ 184304 h 260463"/>
              <a:gd name="connsiteX8" fmla="*/ 156800 w 181157"/>
              <a:gd name="connsiteY8" fmla="*/ 240662 h 260463"/>
              <a:gd name="connsiteX9" fmla="*/ 88295 w 181157"/>
              <a:gd name="connsiteY9" fmla="*/ 260463 h 260463"/>
              <a:gd name="connsiteX10" fmla="*/ 0 w 181157"/>
              <a:gd name="connsiteY10" fmla="*/ 260463 h 260463"/>
              <a:gd name="connsiteX11" fmla="*/ 0 w 181157"/>
              <a:gd name="connsiteY11" fmla="*/ 0 h 2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81157" h="260463">
                <a:moveTo>
                  <a:pt x="0" y="0"/>
                </a:moveTo>
                <a:lnTo>
                  <a:pt x="76116" y="0"/>
                </a:lnTo>
                <a:cubicBezTo>
                  <a:pt x="108085" y="0"/>
                  <a:pt x="129398" y="6092"/>
                  <a:pt x="141577" y="19801"/>
                </a:cubicBezTo>
                <a:cubicBezTo>
                  <a:pt x="153756" y="31986"/>
                  <a:pt x="158322" y="47218"/>
                  <a:pt x="158322" y="65496"/>
                </a:cubicBezTo>
                <a:cubicBezTo>
                  <a:pt x="158322" y="76159"/>
                  <a:pt x="156800" y="86821"/>
                  <a:pt x="152233" y="94437"/>
                </a:cubicBezTo>
                <a:cubicBezTo>
                  <a:pt x="149188" y="102052"/>
                  <a:pt x="141577" y="109668"/>
                  <a:pt x="132443" y="117284"/>
                </a:cubicBezTo>
                <a:cubicBezTo>
                  <a:pt x="150711" y="123377"/>
                  <a:pt x="162890" y="132516"/>
                  <a:pt x="170501" y="144702"/>
                </a:cubicBezTo>
                <a:cubicBezTo>
                  <a:pt x="178113" y="156887"/>
                  <a:pt x="181157" y="170596"/>
                  <a:pt x="181157" y="184304"/>
                </a:cubicBezTo>
                <a:cubicBezTo>
                  <a:pt x="181157" y="207152"/>
                  <a:pt x="173546" y="226953"/>
                  <a:pt x="156800" y="240662"/>
                </a:cubicBezTo>
                <a:cubicBezTo>
                  <a:pt x="140055" y="252848"/>
                  <a:pt x="117219" y="260463"/>
                  <a:pt x="88295" y="260463"/>
                </a:cubicBezTo>
                <a:lnTo>
                  <a:pt x="0" y="26046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547735" y="1355630"/>
            <a:ext cx="263363" cy="266556"/>
          </a:xfrm>
          <a:custGeom>
            <a:avLst/>
            <a:gdLst>
              <a:gd name="connsiteX0" fmla="*/ 129398 w 263363"/>
              <a:gd name="connsiteY0" fmla="*/ 0 h 266556"/>
              <a:gd name="connsiteX1" fmla="*/ 225305 w 263363"/>
              <a:gd name="connsiteY1" fmla="*/ 38079 h 266556"/>
              <a:gd name="connsiteX2" fmla="*/ 263363 w 263363"/>
              <a:gd name="connsiteY2" fmla="*/ 132516 h 266556"/>
              <a:gd name="connsiteX3" fmla="*/ 225305 w 263363"/>
              <a:gd name="connsiteY3" fmla="*/ 228477 h 266556"/>
              <a:gd name="connsiteX4" fmla="*/ 130920 w 263363"/>
              <a:gd name="connsiteY4" fmla="*/ 266556 h 266556"/>
              <a:gd name="connsiteX5" fmla="*/ 36535 w 263363"/>
              <a:gd name="connsiteY5" fmla="*/ 228477 h 266556"/>
              <a:gd name="connsiteX6" fmla="*/ 0 w 263363"/>
              <a:gd name="connsiteY6" fmla="*/ 132516 h 266556"/>
              <a:gd name="connsiteX7" fmla="*/ 38058 w 263363"/>
              <a:gd name="connsiteY7" fmla="*/ 36556 h 266556"/>
              <a:gd name="connsiteX8" fmla="*/ 129398 w 263363"/>
              <a:gd name="connsiteY8" fmla="*/ 0 h 266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63363" h="266556">
                <a:moveTo>
                  <a:pt x="129398" y="0"/>
                </a:moveTo>
                <a:cubicBezTo>
                  <a:pt x="167456" y="0"/>
                  <a:pt x="199425" y="12185"/>
                  <a:pt x="225305" y="38079"/>
                </a:cubicBezTo>
                <a:cubicBezTo>
                  <a:pt x="249663" y="62450"/>
                  <a:pt x="263363" y="94437"/>
                  <a:pt x="263363" y="132516"/>
                </a:cubicBezTo>
                <a:cubicBezTo>
                  <a:pt x="263363" y="170596"/>
                  <a:pt x="249663" y="202583"/>
                  <a:pt x="225305" y="228477"/>
                </a:cubicBezTo>
                <a:cubicBezTo>
                  <a:pt x="200948" y="252848"/>
                  <a:pt x="168978" y="266556"/>
                  <a:pt x="130920" y="266556"/>
                </a:cubicBezTo>
                <a:cubicBezTo>
                  <a:pt x="92861" y="266556"/>
                  <a:pt x="62414" y="254371"/>
                  <a:pt x="36535" y="228477"/>
                </a:cubicBezTo>
                <a:cubicBezTo>
                  <a:pt x="12178" y="202583"/>
                  <a:pt x="0" y="170596"/>
                  <a:pt x="0" y="132516"/>
                </a:cubicBezTo>
                <a:cubicBezTo>
                  <a:pt x="0" y="94437"/>
                  <a:pt x="13700" y="62450"/>
                  <a:pt x="38058" y="36556"/>
                </a:cubicBezTo>
                <a:cubicBezTo>
                  <a:pt x="63937" y="12185"/>
                  <a:pt x="94384" y="0"/>
                  <a:pt x="129398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131964" y="1354107"/>
            <a:ext cx="170501" cy="268079"/>
          </a:xfrm>
          <a:custGeom>
            <a:avLst/>
            <a:gdLst>
              <a:gd name="connsiteX0" fmla="*/ 91339 w 170501"/>
              <a:gd name="connsiteY0" fmla="*/ 0 h 268079"/>
              <a:gd name="connsiteX1" fmla="*/ 164411 w 170501"/>
              <a:gd name="connsiteY1" fmla="*/ 27417 h 268079"/>
              <a:gd name="connsiteX2" fmla="*/ 129397 w 170501"/>
              <a:gd name="connsiteY2" fmla="*/ 65496 h 268079"/>
              <a:gd name="connsiteX3" fmla="*/ 89817 w 170501"/>
              <a:gd name="connsiteY3" fmla="*/ 48741 h 268079"/>
              <a:gd name="connsiteX4" fmla="*/ 73071 w 170501"/>
              <a:gd name="connsiteY4" fmla="*/ 56357 h 268079"/>
              <a:gd name="connsiteX5" fmla="*/ 66982 w 170501"/>
              <a:gd name="connsiteY5" fmla="*/ 73112 h 268079"/>
              <a:gd name="connsiteX6" fmla="*/ 101996 w 170501"/>
              <a:gd name="connsiteY6" fmla="*/ 106622 h 268079"/>
              <a:gd name="connsiteX7" fmla="*/ 140054 w 170501"/>
              <a:gd name="connsiteY7" fmla="*/ 126424 h 268079"/>
              <a:gd name="connsiteX8" fmla="*/ 162888 w 170501"/>
              <a:gd name="connsiteY8" fmla="*/ 150794 h 268079"/>
              <a:gd name="connsiteX9" fmla="*/ 170501 w 170501"/>
              <a:gd name="connsiteY9" fmla="*/ 184304 h 268079"/>
              <a:gd name="connsiteX10" fmla="*/ 144621 w 170501"/>
              <a:gd name="connsiteY10" fmla="*/ 243708 h 268079"/>
              <a:gd name="connsiteX11" fmla="*/ 80683 w 170501"/>
              <a:gd name="connsiteY11" fmla="*/ 268079 h 268079"/>
              <a:gd name="connsiteX12" fmla="*/ 0 w 170501"/>
              <a:gd name="connsiteY12" fmla="*/ 230000 h 268079"/>
              <a:gd name="connsiteX13" fmla="*/ 36535 w 170501"/>
              <a:gd name="connsiteY13" fmla="*/ 187351 h 268079"/>
              <a:gd name="connsiteX14" fmla="*/ 83728 w 170501"/>
              <a:gd name="connsiteY14" fmla="*/ 213245 h 268079"/>
              <a:gd name="connsiteX15" fmla="*/ 103518 w 170501"/>
              <a:gd name="connsiteY15" fmla="*/ 204106 h 268079"/>
              <a:gd name="connsiteX16" fmla="*/ 112652 w 170501"/>
              <a:gd name="connsiteY16" fmla="*/ 184304 h 268079"/>
              <a:gd name="connsiteX17" fmla="*/ 68504 w 170501"/>
              <a:gd name="connsiteY17" fmla="*/ 149271 h 268079"/>
              <a:gd name="connsiteX18" fmla="*/ 33490 w 170501"/>
              <a:gd name="connsiteY18" fmla="*/ 132516 h 268079"/>
              <a:gd name="connsiteX19" fmla="*/ 16745 w 170501"/>
              <a:gd name="connsiteY19" fmla="*/ 109668 h 268079"/>
              <a:gd name="connsiteX20" fmla="*/ 9133 w 170501"/>
              <a:gd name="connsiteY20" fmla="*/ 77682 h 268079"/>
              <a:gd name="connsiteX21" fmla="*/ 31968 w 170501"/>
              <a:gd name="connsiteY21" fmla="*/ 21324 h 268079"/>
              <a:gd name="connsiteX22" fmla="*/ 91339 w 170501"/>
              <a:gd name="connsiteY22" fmla="*/ 0 h 268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0501" h="268079">
                <a:moveTo>
                  <a:pt x="91339" y="0"/>
                </a:moveTo>
                <a:cubicBezTo>
                  <a:pt x="120263" y="0"/>
                  <a:pt x="144621" y="9139"/>
                  <a:pt x="164411" y="27417"/>
                </a:cubicBezTo>
                <a:lnTo>
                  <a:pt x="129397" y="65496"/>
                </a:lnTo>
                <a:cubicBezTo>
                  <a:pt x="111129" y="54834"/>
                  <a:pt x="97429" y="48741"/>
                  <a:pt x="89817" y="48741"/>
                </a:cubicBezTo>
                <a:cubicBezTo>
                  <a:pt x="83728" y="48741"/>
                  <a:pt x="77638" y="51788"/>
                  <a:pt x="73071" y="56357"/>
                </a:cubicBezTo>
                <a:cubicBezTo>
                  <a:pt x="68504" y="60927"/>
                  <a:pt x="66982" y="67019"/>
                  <a:pt x="66982" y="73112"/>
                </a:cubicBezTo>
                <a:cubicBezTo>
                  <a:pt x="66982" y="86821"/>
                  <a:pt x="79160" y="97483"/>
                  <a:pt x="101996" y="106622"/>
                </a:cubicBezTo>
                <a:cubicBezTo>
                  <a:pt x="118741" y="114238"/>
                  <a:pt x="132442" y="120331"/>
                  <a:pt x="140054" y="126424"/>
                </a:cubicBezTo>
                <a:cubicBezTo>
                  <a:pt x="149188" y="132516"/>
                  <a:pt x="156800" y="140132"/>
                  <a:pt x="162888" y="150794"/>
                </a:cubicBezTo>
                <a:cubicBezTo>
                  <a:pt x="168978" y="161457"/>
                  <a:pt x="170501" y="172119"/>
                  <a:pt x="170501" y="184304"/>
                </a:cubicBezTo>
                <a:cubicBezTo>
                  <a:pt x="170501" y="207152"/>
                  <a:pt x="162888" y="226953"/>
                  <a:pt x="144621" y="243708"/>
                </a:cubicBezTo>
                <a:cubicBezTo>
                  <a:pt x="126353" y="260464"/>
                  <a:pt x="105040" y="268079"/>
                  <a:pt x="80683" y="268079"/>
                </a:cubicBezTo>
                <a:cubicBezTo>
                  <a:pt x="53281" y="268079"/>
                  <a:pt x="25879" y="255894"/>
                  <a:pt x="0" y="230000"/>
                </a:cubicBezTo>
                <a:lnTo>
                  <a:pt x="36535" y="187351"/>
                </a:lnTo>
                <a:cubicBezTo>
                  <a:pt x="53281" y="204106"/>
                  <a:pt x="68504" y="213245"/>
                  <a:pt x="83728" y="213245"/>
                </a:cubicBezTo>
                <a:cubicBezTo>
                  <a:pt x="89817" y="213245"/>
                  <a:pt x="97429" y="210199"/>
                  <a:pt x="103518" y="204106"/>
                </a:cubicBezTo>
                <a:cubicBezTo>
                  <a:pt x="109607" y="198013"/>
                  <a:pt x="112652" y="191920"/>
                  <a:pt x="112652" y="184304"/>
                </a:cubicBezTo>
                <a:cubicBezTo>
                  <a:pt x="112652" y="170596"/>
                  <a:pt x="97429" y="158410"/>
                  <a:pt x="68504" y="149271"/>
                </a:cubicBezTo>
                <a:cubicBezTo>
                  <a:pt x="53281" y="143179"/>
                  <a:pt x="41102" y="137086"/>
                  <a:pt x="33490" y="132516"/>
                </a:cubicBezTo>
                <a:cubicBezTo>
                  <a:pt x="27401" y="126424"/>
                  <a:pt x="21312" y="118808"/>
                  <a:pt x="16745" y="109668"/>
                </a:cubicBezTo>
                <a:cubicBezTo>
                  <a:pt x="12178" y="99006"/>
                  <a:pt x="9133" y="88344"/>
                  <a:pt x="9133" y="77682"/>
                </a:cubicBezTo>
                <a:cubicBezTo>
                  <a:pt x="9133" y="54834"/>
                  <a:pt x="16745" y="36556"/>
                  <a:pt x="31968" y="21324"/>
                </a:cubicBezTo>
                <a:cubicBezTo>
                  <a:pt x="47191" y="7615"/>
                  <a:pt x="66982" y="0"/>
                  <a:pt x="91339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932538" y="1354107"/>
            <a:ext cx="170501" cy="268079"/>
          </a:xfrm>
          <a:custGeom>
            <a:avLst/>
            <a:gdLst>
              <a:gd name="connsiteX0" fmla="*/ 91339 w 170501"/>
              <a:gd name="connsiteY0" fmla="*/ 0 h 268079"/>
              <a:gd name="connsiteX1" fmla="*/ 164412 w 170501"/>
              <a:gd name="connsiteY1" fmla="*/ 27417 h 268079"/>
              <a:gd name="connsiteX2" fmla="*/ 129398 w 170501"/>
              <a:gd name="connsiteY2" fmla="*/ 65496 h 268079"/>
              <a:gd name="connsiteX3" fmla="*/ 89817 w 170501"/>
              <a:gd name="connsiteY3" fmla="*/ 48741 h 268079"/>
              <a:gd name="connsiteX4" fmla="*/ 73071 w 170501"/>
              <a:gd name="connsiteY4" fmla="*/ 56357 h 268079"/>
              <a:gd name="connsiteX5" fmla="*/ 66982 w 170501"/>
              <a:gd name="connsiteY5" fmla="*/ 73112 h 268079"/>
              <a:gd name="connsiteX6" fmla="*/ 101996 w 170501"/>
              <a:gd name="connsiteY6" fmla="*/ 106622 h 268079"/>
              <a:gd name="connsiteX7" fmla="*/ 140054 w 170501"/>
              <a:gd name="connsiteY7" fmla="*/ 126424 h 268079"/>
              <a:gd name="connsiteX8" fmla="*/ 162889 w 170501"/>
              <a:gd name="connsiteY8" fmla="*/ 150794 h 268079"/>
              <a:gd name="connsiteX9" fmla="*/ 170501 w 170501"/>
              <a:gd name="connsiteY9" fmla="*/ 184304 h 268079"/>
              <a:gd name="connsiteX10" fmla="*/ 144621 w 170501"/>
              <a:gd name="connsiteY10" fmla="*/ 243708 h 268079"/>
              <a:gd name="connsiteX11" fmla="*/ 80683 w 170501"/>
              <a:gd name="connsiteY11" fmla="*/ 268079 h 268079"/>
              <a:gd name="connsiteX12" fmla="*/ 0 w 170501"/>
              <a:gd name="connsiteY12" fmla="*/ 230000 h 268079"/>
              <a:gd name="connsiteX13" fmla="*/ 36535 w 170501"/>
              <a:gd name="connsiteY13" fmla="*/ 187351 h 268079"/>
              <a:gd name="connsiteX14" fmla="*/ 83728 w 170501"/>
              <a:gd name="connsiteY14" fmla="*/ 213245 h 268079"/>
              <a:gd name="connsiteX15" fmla="*/ 103518 w 170501"/>
              <a:gd name="connsiteY15" fmla="*/ 204106 h 268079"/>
              <a:gd name="connsiteX16" fmla="*/ 112652 w 170501"/>
              <a:gd name="connsiteY16" fmla="*/ 184304 h 268079"/>
              <a:gd name="connsiteX17" fmla="*/ 68505 w 170501"/>
              <a:gd name="connsiteY17" fmla="*/ 149271 h 268079"/>
              <a:gd name="connsiteX18" fmla="*/ 33490 w 170501"/>
              <a:gd name="connsiteY18" fmla="*/ 132516 h 268079"/>
              <a:gd name="connsiteX19" fmla="*/ 16745 w 170501"/>
              <a:gd name="connsiteY19" fmla="*/ 109668 h 268079"/>
              <a:gd name="connsiteX20" fmla="*/ 9134 w 170501"/>
              <a:gd name="connsiteY20" fmla="*/ 77682 h 268079"/>
              <a:gd name="connsiteX21" fmla="*/ 31968 w 170501"/>
              <a:gd name="connsiteY21" fmla="*/ 21324 h 268079"/>
              <a:gd name="connsiteX22" fmla="*/ 91339 w 170501"/>
              <a:gd name="connsiteY22" fmla="*/ 0 h 268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0501" h="268079">
                <a:moveTo>
                  <a:pt x="91339" y="0"/>
                </a:moveTo>
                <a:cubicBezTo>
                  <a:pt x="120263" y="0"/>
                  <a:pt x="144621" y="9139"/>
                  <a:pt x="164412" y="27417"/>
                </a:cubicBezTo>
                <a:lnTo>
                  <a:pt x="129398" y="65496"/>
                </a:lnTo>
                <a:cubicBezTo>
                  <a:pt x="111130" y="54834"/>
                  <a:pt x="97429" y="48741"/>
                  <a:pt x="89817" y="48741"/>
                </a:cubicBezTo>
                <a:cubicBezTo>
                  <a:pt x="83728" y="48741"/>
                  <a:pt x="77638" y="51788"/>
                  <a:pt x="73071" y="56357"/>
                </a:cubicBezTo>
                <a:cubicBezTo>
                  <a:pt x="68505" y="60927"/>
                  <a:pt x="66982" y="67019"/>
                  <a:pt x="66982" y="73112"/>
                </a:cubicBezTo>
                <a:cubicBezTo>
                  <a:pt x="66982" y="86821"/>
                  <a:pt x="79161" y="97483"/>
                  <a:pt x="101996" y="106622"/>
                </a:cubicBezTo>
                <a:cubicBezTo>
                  <a:pt x="118741" y="114238"/>
                  <a:pt x="132443" y="120331"/>
                  <a:pt x="140054" y="126424"/>
                </a:cubicBezTo>
                <a:cubicBezTo>
                  <a:pt x="149188" y="132516"/>
                  <a:pt x="156800" y="140132"/>
                  <a:pt x="162889" y="150794"/>
                </a:cubicBezTo>
                <a:cubicBezTo>
                  <a:pt x="168979" y="161457"/>
                  <a:pt x="170501" y="172119"/>
                  <a:pt x="170501" y="184304"/>
                </a:cubicBezTo>
                <a:cubicBezTo>
                  <a:pt x="170501" y="207152"/>
                  <a:pt x="162889" y="226953"/>
                  <a:pt x="144621" y="243708"/>
                </a:cubicBezTo>
                <a:cubicBezTo>
                  <a:pt x="126353" y="260464"/>
                  <a:pt x="105040" y="268079"/>
                  <a:pt x="80683" y="268079"/>
                </a:cubicBezTo>
                <a:cubicBezTo>
                  <a:pt x="53281" y="268079"/>
                  <a:pt x="25879" y="255894"/>
                  <a:pt x="0" y="230000"/>
                </a:cubicBezTo>
                <a:lnTo>
                  <a:pt x="36535" y="187351"/>
                </a:lnTo>
                <a:cubicBezTo>
                  <a:pt x="53281" y="204106"/>
                  <a:pt x="68505" y="213245"/>
                  <a:pt x="83728" y="213245"/>
                </a:cubicBezTo>
                <a:cubicBezTo>
                  <a:pt x="89817" y="213245"/>
                  <a:pt x="97429" y="210199"/>
                  <a:pt x="103518" y="204106"/>
                </a:cubicBezTo>
                <a:cubicBezTo>
                  <a:pt x="109607" y="198013"/>
                  <a:pt x="112652" y="191920"/>
                  <a:pt x="112652" y="184304"/>
                </a:cubicBezTo>
                <a:cubicBezTo>
                  <a:pt x="112652" y="170596"/>
                  <a:pt x="97429" y="158410"/>
                  <a:pt x="68505" y="149271"/>
                </a:cubicBezTo>
                <a:cubicBezTo>
                  <a:pt x="53281" y="143179"/>
                  <a:pt x="41102" y="137086"/>
                  <a:pt x="33490" y="132516"/>
                </a:cubicBezTo>
                <a:cubicBezTo>
                  <a:pt x="27402" y="126424"/>
                  <a:pt x="21312" y="118808"/>
                  <a:pt x="16745" y="109668"/>
                </a:cubicBezTo>
                <a:cubicBezTo>
                  <a:pt x="12178" y="99006"/>
                  <a:pt x="9134" y="88344"/>
                  <a:pt x="9134" y="77682"/>
                </a:cubicBezTo>
                <a:cubicBezTo>
                  <a:pt x="9134" y="54834"/>
                  <a:pt x="16745" y="36556"/>
                  <a:pt x="31968" y="21324"/>
                </a:cubicBezTo>
                <a:cubicBezTo>
                  <a:pt x="47192" y="7615"/>
                  <a:pt x="66982" y="0"/>
                  <a:pt x="91339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134834" y="1354107"/>
            <a:ext cx="170501" cy="268079"/>
          </a:xfrm>
          <a:custGeom>
            <a:avLst/>
            <a:gdLst>
              <a:gd name="connsiteX0" fmla="*/ 91340 w 170501"/>
              <a:gd name="connsiteY0" fmla="*/ 0 h 268079"/>
              <a:gd name="connsiteX1" fmla="*/ 164412 w 170501"/>
              <a:gd name="connsiteY1" fmla="*/ 27417 h 268079"/>
              <a:gd name="connsiteX2" fmla="*/ 129398 w 170501"/>
              <a:gd name="connsiteY2" fmla="*/ 65496 h 268079"/>
              <a:gd name="connsiteX3" fmla="*/ 89817 w 170501"/>
              <a:gd name="connsiteY3" fmla="*/ 48741 h 268079"/>
              <a:gd name="connsiteX4" fmla="*/ 73071 w 170501"/>
              <a:gd name="connsiteY4" fmla="*/ 56357 h 268079"/>
              <a:gd name="connsiteX5" fmla="*/ 66983 w 170501"/>
              <a:gd name="connsiteY5" fmla="*/ 73112 h 268079"/>
              <a:gd name="connsiteX6" fmla="*/ 101996 w 170501"/>
              <a:gd name="connsiteY6" fmla="*/ 106622 h 268079"/>
              <a:gd name="connsiteX7" fmla="*/ 140055 w 170501"/>
              <a:gd name="connsiteY7" fmla="*/ 126424 h 268079"/>
              <a:gd name="connsiteX8" fmla="*/ 162889 w 170501"/>
              <a:gd name="connsiteY8" fmla="*/ 150794 h 268079"/>
              <a:gd name="connsiteX9" fmla="*/ 170501 w 170501"/>
              <a:gd name="connsiteY9" fmla="*/ 184304 h 268079"/>
              <a:gd name="connsiteX10" fmla="*/ 144621 w 170501"/>
              <a:gd name="connsiteY10" fmla="*/ 243708 h 268079"/>
              <a:gd name="connsiteX11" fmla="*/ 80683 w 170501"/>
              <a:gd name="connsiteY11" fmla="*/ 268079 h 268079"/>
              <a:gd name="connsiteX12" fmla="*/ 0 w 170501"/>
              <a:gd name="connsiteY12" fmla="*/ 230000 h 268079"/>
              <a:gd name="connsiteX13" fmla="*/ 36536 w 170501"/>
              <a:gd name="connsiteY13" fmla="*/ 187351 h 268079"/>
              <a:gd name="connsiteX14" fmla="*/ 83729 w 170501"/>
              <a:gd name="connsiteY14" fmla="*/ 213245 h 268079"/>
              <a:gd name="connsiteX15" fmla="*/ 103518 w 170501"/>
              <a:gd name="connsiteY15" fmla="*/ 204106 h 268079"/>
              <a:gd name="connsiteX16" fmla="*/ 112653 w 170501"/>
              <a:gd name="connsiteY16" fmla="*/ 184304 h 268079"/>
              <a:gd name="connsiteX17" fmla="*/ 68505 w 170501"/>
              <a:gd name="connsiteY17" fmla="*/ 149271 h 268079"/>
              <a:gd name="connsiteX18" fmla="*/ 33491 w 170501"/>
              <a:gd name="connsiteY18" fmla="*/ 132516 h 268079"/>
              <a:gd name="connsiteX19" fmla="*/ 16745 w 170501"/>
              <a:gd name="connsiteY19" fmla="*/ 109668 h 268079"/>
              <a:gd name="connsiteX20" fmla="*/ 9133 w 170501"/>
              <a:gd name="connsiteY20" fmla="*/ 77682 h 268079"/>
              <a:gd name="connsiteX21" fmla="*/ 31968 w 170501"/>
              <a:gd name="connsiteY21" fmla="*/ 21324 h 268079"/>
              <a:gd name="connsiteX22" fmla="*/ 91340 w 170501"/>
              <a:gd name="connsiteY22" fmla="*/ 0 h 268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0501" h="268079">
                <a:moveTo>
                  <a:pt x="91340" y="0"/>
                </a:moveTo>
                <a:cubicBezTo>
                  <a:pt x="120264" y="0"/>
                  <a:pt x="144621" y="9139"/>
                  <a:pt x="164412" y="27417"/>
                </a:cubicBezTo>
                <a:lnTo>
                  <a:pt x="129398" y="65496"/>
                </a:lnTo>
                <a:cubicBezTo>
                  <a:pt x="111130" y="54834"/>
                  <a:pt x="97430" y="48741"/>
                  <a:pt x="89817" y="48741"/>
                </a:cubicBezTo>
                <a:cubicBezTo>
                  <a:pt x="83729" y="48741"/>
                  <a:pt x="77639" y="51788"/>
                  <a:pt x="73071" y="56357"/>
                </a:cubicBezTo>
                <a:cubicBezTo>
                  <a:pt x="68505" y="60927"/>
                  <a:pt x="66983" y="67019"/>
                  <a:pt x="66983" y="73112"/>
                </a:cubicBezTo>
                <a:cubicBezTo>
                  <a:pt x="66983" y="86821"/>
                  <a:pt x="79161" y="97483"/>
                  <a:pt x="101996" y="106622"/>
                </a:cubicBezTo>
                <a:cubicBezTo>
                  <a:pt x="118741" y="114238"/>
                  <a:pt x="132443" y="120331"/>
                  <a:pt x="140055" y="126424"/>
                </a:cubicBezTo>
                <a:cubicBezTo>
                  <a:pt x="149188" y="132516"/>
                  <a:pt x="156800" y="140132"/>
                  <a:pt x="162889" y="150794"/>
                </a:cubicBezTo>
                <a:cubicBezTo>
                  <a:pt x="168979" y="161457"/>
                  <a:pt x="170501" y="172119"/>
                  <a:pt x="170501" y="184304"/>
                </a:cubicBezTo>
                <a:cubicBezTo>
                  <a:pt x="170501" y="207152"/>
                  <a:pt x="162889" y="226953"/>
                  <a:pt x="144621" y="243708"/>
                </a:cubicBezTo>
                <a:cubicBezTo>
                  <a:pt x="126353" y="260464"/>
                  <a:pt x="105041" y="268079"/>
                  <a:pt x="80683" y="268079"/>
                </a:cubicBezTo>
                <a:cubicBezTo>
                  <a:pt x="53282" y="268079"/>
                  <a:pt x="25880" y="255894"/>
                  <a:pt x="0" y="230000"/>
                </a:cubicBezTo>
                <a:lnTo>
                  <a:pt x="36536" y="187351"/>
                </a:lnTo>
                <a:cubicBezTo>
                  <a:pt x="53282" y="204106"/>
                  <a:pt x="68505" y="213245"/>
                  <a:pt x="83729" y="213245"/>
                </a:cubicBezTo>
                <a:cubicBezTo>
                  <a:pt x="89817" y="213245"/>
                  <a:pt x="97430" y="210199"/>
                  <a:pt x="103518" y="204106"/>
                </a:cubicBezTo>
                <a:cubicBezTo>
                  <a:pt x="109608" y="198013"/>
                  <a:pt x="112653" y="191920"/>
                  <a:pt x="112653" y="184304"/>
                </a:cubicBezTo>
                <a:cubicBezTo>
                  <a:pt x="112653" y="170596"/>
                  <a:pt x="97430" y="158410"/>
                  <a:pt x="68505" y="149271"/>
                </a:cubicBezTo>
                <a:cubicBezTo>
                  <a:pt x="53282" y="143179"/>
                  <a:pt x="41103" y="137086"/>
                  <a:pt x="33491" y="132516"/>
                </a:cubicBezTo>
                <a:cubicBezTo>
                  <a:pt x="27402" y="126424"/>
                  <a:pt x="21313" y="118808"/>
                  <a:pt x="16745" y="109668"/>
                </a:cubicBezTo>
                <a:cubicBezTo>
                  <a:pt x="12179" y="99006"/>
                  <a:pt x="9133" y="88344"/>
                  <a:pt x="9133" y="77682"/>
                </a:cubicBezTo>
                <a:cubicBezTo>
                  <a:pt x="9133" y="54834"/>
                  <a:pt x="16745" y="36556"/>
                  <a:pt x="31968" y="21324"/>
                </a:cubicBezTo>
                <a:cubicBezTo>
                  <a:pt x="47192" y="7615"/>
                  <a:pt x="66983" y="0"/>
                  <a:pt x="91340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1346200"/>
            <a:ext cx="2870200" cy="2921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05300" y="1473200"/>
            <a:ext cx="228600" cy="762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0900" y="1346200"/>
            <a:ext cx="4470400" cy="2921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1700" y="469900"/>
            <a:ext cx="88900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08100" y="2006600"/>
            <a:ext cx="290823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79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Market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highly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competitive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308100" y="2374900"/>
            <a:ext cx="7029938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79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Highly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developed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cost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doing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business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also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one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highest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business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venture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or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expansion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needs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be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analysed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carefully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308100" y="3073400"/>
            <a:ext cx="7110793" cy="6713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One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should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strategically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targeting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market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inorder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will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help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in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reduction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risk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1333500" y="3797300"/>
            <a:ext cx="5052443" cy="34111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Return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Investment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will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be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reasonable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680700" cy="7556500"/>
          </a:xfrm>
          <a:custGeom>
            <a:avLst/>
            <a:gdLst>
              <a:gd name="connsiteX0" fmla="*/ 0 w 10680700"/>
              <a:gd name="connsiteY0" fmla="*/ 7556500 h 7556500"/>
              <a:gd name="connsiteX1" fmla="*/ 10680700 w 10680700"/>
              <a:gd name="connsiteY1" fmla="*/ 7556500 h 7556500"/>
              <a:gd name="connsiteX2" fmla="*/ 10680700 w 10680700"/>
              <a:gd name="connsiteY2" fmla="*/ 0 h 7556500"/>
              <a:gd name="connsiteX3" fmla="*/ 0 w 10680700"/>
              <a:gd name="connsiteY3" fmla="*/ 0 h 7556500"/>
              <a:gd name="connsiteX4" fmla="*/ 0 w 10680700"/>
              <a:gd name="connsiteY4" fmla="*/ 7556500 h 755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7556500">
                <a:moveTo>
                  <a:pt x="0" y="7556500"/>
                </a:moveTo>
                <a:lnTo>
                  <a:pt x="10680700" y="7556500"/>
                </a:lnTo>
                <a:lnTo>
                  <a:pt x="10680700" y="0"/>
                </a:lnTo>
                <a:lnTo>
                  <a:pt x="0" y="0"/>
                </a:lnTo>
                <a:lnTo>
                  <a:pt x="0" y="7556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775390" y="1311458"/>
            <a:ext cx="248140" cy="293973"/>
          </a:xfrm>
          <a:custGeom>
            <a:avLst/>
            <a:gdLst>
              <a:gd name="connsiteX0" fmla="*/ 0 w 248140"/>
              <a:gd name="connsiteY0" fmla="*/ 0 h 293973"/>
              <a:gd name="connsiteX1" fmla="*/ 70027 w 248140"/>
              <a:gd name="connsiteY1" fmla="*/ 0 h 293973"/>
              <a:gd name="connsiteX2" fmla="*/ 123309 w 248140"/>
              <a:gd name="connsiteY2" fmla="*/ 91390 h 293973"/>
              <a:gd name="connsiteX3" fmla="*/ 178113 w 248140"/>
              <a:gd name="connsiteY3" fmla="*/ 0 h 293973"/>
              <a:gd name="connsiteX4" fmla="*/ 248140 w 248140"/>
              <a:gd name="connsiteY4" fmla="*/ 0 h 293973"/>
              <a:gd name="connsiteX5" fmla="*/ 155278 w 248140"/>
              <a:gd name="connsiteY5" fmla="*/ 156887 h 293973"/>
              <a:gd name="connsiteX6" fmla="*/ 155278 w 248140"/>
              <a:gd name="connsiteY6" fmla="*/ 293973 h 293973"/>
              <a:gd name="connsiteX7" fmla="*/ 92862 w 248140"/>
              <a:gd name="connsiteY7" fmla="*/ 293973 h 293973"/>
              <a:gd name="connsiteX8" fmla="*/ 92862 w 248140"/>
              <a:gd name="connsiteY8" fmla="*/ 156887 h 293973"/>
              <a:gd name="connsiteX9" fmla="*/ 0 w 248140"/>
              <a:gd name="connsiteY9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248140" h="293973">
                <a:moveTo>
                  <a:pt x="0" y="0"/>
                </a:moveTo>
                <a:lnTo>
                  <a:pt x="70027" y="0"/>
                </a:lnTo>
                <a:lnTo>
                  <a:pt x="123309" y="91390"/>
                </a:lnTo>
                <a:lnTo>
                  <a:pt x="178113" y="0"/>
                </a:lnTo>
                <a:lnTo>
                  <a:pt x="248140" y="0"/>
                </a:lnTo>
                <a:lnTo>
                  <a:pt x="155278" y="156887"/>
                </a:lnTo>
                <a:lnTo>
                  <a:pt x="155278" y="293973"/>
                </a:lnTo>
                <a:lnTo>
                  <a:pt x="92862" y="293973"/>
                </a:lnTo>
                <a:lnTo>
                  <a:pt x="92862" y="156887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79109" y="1311458"/>
            <a:ext cx="345570" cy="293973"/>
          </a:xfrm>
          <a:custGeom>
            <a:avLst/>
            <a:gdLst>
              <a:gd name="connsiteX0" fmla="*/ 0 w 345570"/>
              <a:gd name="connsiteY0" fmla="*/ 0 h 293973"/>
              <a:gd name="connsiteX1" fmla="*/ 56326 w 345570"/>
              <a:gd name="connsiteY1" fmla="*/ 0 h 293973"/>
              <a:gd name="connsiteX2" fmla="*/ 103518 w 345570"/>
              <a:gd name="connsiteY2" fmla="*/ 199536 h 293973"/>
              <a:gd name="connsiteX3" fmla="*/ 152233 w 345570"/>
              <a:gd name="connsiteY3" fmla="*/ 0 h 293973"/>
              <a:gd name="connsiteX4" fmla="*/ 191814 w 345570"/>
              <a:gd name="connsiteY4" fmla="*/ 0 h 293973"/>
              <a:gd name="connsiteX5" fmla="*/ 240528 w 345570"/>
              <a:gd name="connsiteY5" fmla="*/ 201059 h 293973"/>
              <a:gd name="connsiteX6" fmla="*/ 289243 w 345570"/>
              <a:gd name="connsiteY6" fmla="*/ 0 h 293973"/>
              <a:gd name="connsiteX7" fmla="*/ 345570 w 345570"/>
              <a:gd name="connsiteY7" fmla="*/ 0 h 293973"/>
              <a:gd name="connsiteX8" fmla="*/ 274020 w 345570"/>
              <a:gd name="connsiteY8" fmla="*/ 293973 h 293973"/>
              <a:gd name="connsiteX9" fmla="*/ 214649 w 345570"/>
              <a:gd name="connsiteY9" fmla="*/ 293973 h 293973"/>
              <a:gd name="connsiteX10" fmla="*/ 172023 w 345570"/>
              <a:gd name="connsiteY10" fmla="*/ 114238 h 293973"/>
              <a:gd name="connsiteX11" fmla="*/ 129398 w 345570"/>
              <a:gd name="connsiteY11" fmla="*/ 293973 h 293973"/>
              <a:gd name="connsiteX12" fmla="*/ 70027 w 345570"/>
              <a:gd name="connsiteY12" fmla="*/ 293973 h 293973"/>
              <a:gd name="connsiteX13" fmla="*/ 0 w 345570"/>
              <a:gd name="connsiteY13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345570" h="293973">
                <a:moveTo>
                  <a:pt x="0" y="0"/>
                </a:moveTo>
                <a:lnTo>
                  <a:pt x="56326" y="0"/>
                </a:lnTo>
                <a:lnTo>
                  <a:pt x="103518" y="199536"/>
                </a:lnTo>
                <a:lnTo>
                  <a:pt x="152233" y="0"/>
                </a:lnTo>
                <a:lnTo>
                  <a:pt x="191814" y="0"/>
                </a:lnTo>
                <a:lnTo>
                  <a:pt x="240528" y="201059"/>
                </a:lnTo>
                <a:lnTo>
                  <a:pt x="289243" y="0"/>
                </a:lnTo>
                <a:lnTo>
                  <a:pt x="345570" y="0"/>
                </a:lnTo>
                <a:lnTo>
                  <a:pt x="274020" y="293973"/>
                </a:lnTo>
                <a:lnTo>
                  <a:pt x="214649" y="293973"/>
                </a:lnTo>
                <a:lnTo>
                  <a:pt x="172023" y="114238"/>
                </a:lnTo>
                <a:lnTo>
                  <a:pt x="129398" y="293973"/>
                </a:lnTo>
                <a:lnTo>
                  <a:pt x="70027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076638" y="1311458"/>
            <a:ext cx="164412" cy="293973"/>
          </a:xfrm>
          <a:custGeom>
            <a:avLst/>
            <a:gdLst>
              <a:gd name="connsiteX0" fmla="*/ 0 w 164412"/>
              <a:gd name="connsiteY0" fmla="*/ 0 h 293973"/>
              <a:gd name="connsiteX1" fmla="*/ 164412 w 164412"/>
              <a:gd name="connsiteY1" fmla="*/ 0 h 293973"/>
              <a:gd name="connsiteX2" fmla="*/ 164412 w 164412"/>
              <a:gd name="connsiteY2" fmla="*/ 57880 h 293973"/>
              <a:gd name="connsiteX3" fmla="*/ 62415 w 164412"/>
              <a:gd name="connsiteY3" fmla="*/ 57880 h 293973"/>
              <a:gd name="connsiteX4" fmla="*/ 62415 w 164412"/>
              <a:gd name="connsiteY4" fmla="*/ 117284 h 293973"/>
              <a:gd name="connsiteX5" fmla="*/ 164412 w 164412"/>
              <a:gd name="connsiteY5" fmla="*/ 117284 h 293973"/>
              <a:gd name="connsiteX6" fmla="*/ 164412 w 164412"/>
              <a:gd name="connsiteY6" fmla="*/ 175165 h 293973"/>
              <a:gd name="connsiteX7" fmla="*/ 62415 w 164412"/>
              <a:gd name="connsiteY7" fmla="*/ 175165 h 293973"/>
              <a:gd name="connsiteX8" fmla="*/ 62415 w 164412"/>
              <a:gd name="connsiteY8" fmla="*/ 236093 h 293973"/>
              <a:gd name="connsiteX9" fmla="*/ 164412 w 164412"/>
              <a:gd name="connsiteY9" fmla="*/ 236093 h 293973"/>
              <a:gd name="connsiteX10" fmla="*/ 164412 w 164412"/>
              <a:gd name="connsiteY10" fmla="*/ 293973 h 293973"/>
              <a:gd name="connsiteX11" fmla="*/ 0 w 164412"/>
              <a:gd name="connsiteY11" fmla="*/ 293973 h 293973"/>
              <a:gd name="connsiteX12" fmla="*/ 0 w 164412"/>
              <a:gd name="connsiteY12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64412" h="293973">
                <a:moveTo>
                  <a:pt x="0" y="0"/>
                </a:moveTo>
                <a:lnTo>
                  <a:pt x="164412" y="0"/>
                </a:lnTo>
                <a:lnTo>
                  <a:pt x="164412" y="57880"/>
                </a:lnTo>
                <a:lnTo>
                  <a:pt x="62415" y="57880"/>
                </a:lnTo>
                <a:lnTo>
                  <a:pt x="62415" y="117284"/>
                </a:lnTo>
                <a:lnTo>
                  <a:pt x="164412" y="117284"/>
                </a:lnTo>
                <a:lnTo>
                  <a:pt x="164412" y="175165"/>
                </a:lnTo>
                <a:lnTo>
                  <a:pt x="62415" y="175165"/>
                </a:lnTo>
                <a:lnTo>
                  <a:pt x="62415" y="236093"/>
                </a:lnTo>
                <a:lnTo>
                  <a:pt x="164412" y="236093"/>
                </a:lnTo>
                <a:lnTo>
                  <a:pt x="164412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752381" y="1311458"/>
            <a:ext cx="258797" cy="293973"/>
          </a:xfrm>
          <a:custGeom>
            <a:avLst/>
            <a:gdLst>
              <a:gd name="connsiteX0" fmla="*/ 0 w 258797"/>
              <a:gd name="connsiteY0" fmla="*/ 0 h 293973"/>
              <a:gd name="connsiteX1" fmla="*/ 62415 w 258797"/>
              <a:gd name="connsiteY1" fmla="*/ 0 h 293973"/>
              <a:gd name="connsiteX2" fmla="*/ 197903 w 258797"/>
              <a:gd name="connsiteY2" fmla="*/ 188874 h 293973"/>
              <a:gd name="connsiteX3" fmla="*/ 197903 w 258797"/>
              <a:gd name="connsiteY3" fmla="*/ 0 h 293973"/>
              <a:gd name="connsiteX4" fmla="*/ 258797 w 258797"/>
              <a:gd name="connsiteY4" fmla="*/ 0 h 293973"/>
              <a:gd name="connsiteX5" fmla="*/ 258797 w 258797"/>
              <a:gd name="connsiteY5" fmla="*/ 293973 h 293973"/>
              <a:gd name="connsiteX6" fmla="*/ 197903 w 258797"/>
              <a:gd name="connsiteY6" fmla="*/ 293973 h 293973"/>
              <a:gd name="connsiteX7" fmla="*/ 63937 w 258797"/>
              <a:gd name="connsiteY7" fmla="*/ 103576 h 293973"/>
              <a:gd name="connsiteX8" fmla="*/ 63937 w 258797"/>
              <a:gd name="connsiteY8" fmla="*/ 293973 h 293973"/>
              <a:gd name="connsiteX9" fmla="*/ 0 w 258797"/>
              <a:gd name="connsiteY9" fmla="*/ 293973 h 293973"/>
              <a:gd name="connsiteX10" fmla="*/ 0 w 258797"/>
              <a:gd name="connsiteY10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58797" h="293973">
                <a:moveTo>
                  <a:pt x="0" y="0"/>
                </a:moveTo>
                <a:lnTo>
                  <a:pt x="62415" y="0"/>
                </a:lnTo>
                <a:lnTo>
                  <a:pt x="197903" y="188874"/>
                </a:lnTo>
                <a:lnTo>
                  <a:pt x="197903" y="0"/>
                </a:lnTo>
                <a:lnTo>
                  <a:pt x="258797" y="0"/>
                </a:lnTo>
                <a:lnTo>
                  <a:pt x="258797" y="293973"/>
                </a:lnTo>
                <a:lnTo>
                  <a:pt x="197903" y="293973"/>
                </a:lnTo>
                <a:lnTo>
                  <a:pt x="63937" y="103576"/>
                </a:lnTo>
                <a:lnTo>
                  <a:pt x="63937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041798" y="1308412"/>
            <a:ext cx="295333" cy="300066"/>
          </a:xfrm>
          <a:custGeom>
            <a:avLst/>
            <a:gdLst>
              <a:gd name="connsiteX0" fmla="*/ 144621 w 295333"/>
              <a:gd name="connsiteY0" fmla="*/ 0 h 300066"/>
              <a:gd name="connsiteX1" fmla="*/ 252707 w 295333"/>
              <a:gd name="connsiteY1" fmla="*/ 42649 h 300066"/>
              <a:gd name="connsiteX2" fmla="*/ 295333 w 295333"/>
              <a:gd name="connsiteY2" fmla="*/ 150794 h 300066"/>
              <a:gd name="connsiteX3" fmla="*/ 252707 w 295333"/>
              <a:gd name="connsiteY3" fmla="*/ 257417 h 300066"/>
              <a:gd name="connsiteX4" fmla="*/ 146144 w 295333"/>
              <a:gd name="connsiteY4" fmla="*/ 300066 h 300066"/>
              <a:gd name="connsiteX5" fmla="*/ 41103 w 295333"/>
              <a:gd name="connsiteY5" fmla="*/ 257417 h 300066"/>
              <a:gd name="connsiteX6" fmla="*/ 0 w 295333"/>
              <a:gd name="connsiteY6" fmla="*/ 149271 h 300066"/>
              <a:gd name="connsiteX7" fmla="*/ 42625 w 295333"/>
              <a:gd name="connsiteY7" fmla="*/ 42649 h 300066"/>
              <a:gd name="connsiteX8" fmla="*/ 144621 w 295333"/>
              <a:gd name="connsiteY8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333" h="300066">
                <a:moveTo>
                  <a:pt x="144621" y="0"/>
                </a:moveTo>
                <a:cubicBezTo>
                  <a:pt x="188769" y="0"/>
                  <a:pt x="223783" y="15231"/>
                  <a:pt x="252707" y="42649"/>
                </a:cubicBezTo>
                <a:cubicBezTo>
                  <a:pt x="281632" y="71589"/>
                  <a:pt x="295333" y="106622"/>
                  <a:pt x="295333" y="150794"/>
                </a:cubicBezTo>
                <a:cubicBezTo>
                  <a:pt x="295333" y="193443"/>
                  <a:pt x="281632" y="228477"/>
                  <a:pt x="252707" y="257417"/>
                </a:cubicBezTo>
                <a:cubicBezTo>
                  <a:pt x="225305" y="286358"/>
                  <a:pt x="190291" y="300066"/>
                  <a:pt x="146144" y="300066"/>
                </a:cubicBezTo>
                <a:cubicBezTo>
                  <a:pt x="103518" y="300066"/>
                  <a:pt x="68505" y="286358"/>
                  <a:pt x="41103" y="257417"/>
                </a:cubicBezTo>
                <a:cubicBezTo>
                  <a:pt x="13701" y="230000"/>
                  <a:pt x="0" y="193443"/>
                  <a:pt x="0" y="149271"/>
                </a:cubicBezTo>
                <a:cubicBezTo>
                  <a:pt x="0" y="106622"/>
                  <a:pt x="13701" y="71589"/>
                  <a:pt x="42625" y="42649"/>
                </a:cubicBezTo>
                <a:cubicBezTo>
                  <a:pt x="71549" y="15231"/>
                  <a:pt x="105041" y="0"/>
                  <a:pt x="144621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086120" y="1308412"/>
            <a:ext cx="226828" cy="300066"/>
          </a:xfrm>
          <a:custGeom>
            <a:avLst/>
            <a:gdLst>
              <a:gd name="connsiteX0" fmla="*/ 143099 w 226828"/>
              <a:gd name="connsiteY0" fmla="*/ 0 h 300066"/>
              <a:gd name="connsiteX1" fmla="*/ 226828 w 226828"/>
              <a:gd name="connsiteY1" fmla="*/ 19801 h 300066"/>
              <a:gd name="connsiteX2" fmla="*/ 226828 w 226828"/>
              <a:gd name="connsiteY2" fmla="*/ 89867 h 300066"/>
              <a:gd name="connsiteX3" fmla="*/ 143099 w 226828"/>
              <a:gd name="connsiteY3" fmla="*/ 62450 h 300066"/>
              <a:gd name="connsiteX4" fmla="*/ 86773 w 226828"/>
              <a:gd name="connsiteY4" fmla="*/ 86821 h 300066"/>
              <a:gd name="connsiteX5" fmla="*/ 65460 w 226828"/>
              <a:gd name="connsiteY5" fmla="*/ 152318 h 300066"/>
              <a:gd name="connsiteX6" fmla="*/ 88295 w 226828"/>
              <a:gd name="connsiteY6" fmla="*/ 214768 h 300066"/>
              <a:gd name="connsiteX7" fmla="*/ 147666 w 226828"/>
              <a:gd name="connsiteY7" fmla="*/ 239139 h 300066"/>
              <a:gd name="connsiteX8" fmla="*/ 226828 w 226828"/>
              <a:gd name="connsiteY8" fmla="*/ 211722 h 300066"/>
              <a:gd name="connsiteX9" fmla="*/ 226828 w 226828"/>
              <a:gd name="connsiteY9" fmla="*/ 283311 h 300066"/>
              <a:gd name="connsiteX10" fmla="*/ 141577 w 226828"/>
              <a:gd name="connsiteY10" fmla="*/ 300066 h 300066"/>
              <a:gd name="connsiteX11" fmla="*/ 41103 w 226828"/>
              <a:gd name="connsiteY11" fmla="*/ 257417 h 300066"/>
              <a:gd name="connsiteX12" fmla="*/ 0 w 226828"/>
              <a:gd name="connsiteY12" fmla="*/ 150794 h 300066"/>
              <a:gd name="connsiteX13" fmla="*/ 41103 w 226828"/>
              <a:gd name="connsiteY13" fmla="*/ 44172 h 300066"/>
              <a:gd name="connsiteX14" fmla="*/ 143099 w 226828"/>
              <a:gd name="connsiteY14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26828" h="300066">
                <a:moveTo>
                  <a:pt x="143099" y="0"/>
                </a:moveTo>
                <a:cubicBezTo>
                  <a:pt x="168979" y="0"/>
                  <a:pt x="197903" y="6092"/>
                  <a:pt x="226828" y="19801"/>
                </a:cubicBezTo>
                <a:lnTo>
                  <a:pt x="226828" y="89867"/>
                </a:lnTo>
                <a:cubicBezTo>
                  <a:pt x="194859" y="71589"/>
                  <a:pt x="167456" y="62450"/>
                  <a:pt x="143099" y="62450"/>
                </a:cubicBezTo>
                <a:cubicBezTo>
                  <a:pt x="120264" y="62450"/>
                  <a:pt x="100474" y="70066"/>
                  <a:pt x="86773" y="86821"/>
                </a:cubicBezTo>
                <a:cubicBezTo>
                  <a:pt x="73072" y="103576"/>
                  <a:pt x="65460" y="124900"/>
                  <a:pt x="65460" y="152318"/>
                </a:cubicBezTo>
                <a:cubicBezTo>
                  <a:pt x="65460" y="178212"/>
                  <a:pt x="73072" y="199536"/>
                  <a:pt x="88295" y="214768"/>
                </a:cubicBezTo>
                <a:cubicBezTo>
                  <a:pt x="103518" y="231523"/>
                  <a:pt x="123309" y="239139"/>
                  <a:pt x="147666" y="239139"/>
                </a:cubicBezTo>
                <a:cubicBezTo>
                  <a:pt x="170501" y="239139"/>
                  <a:pt x="196381" y="230000"/>
                  <a:pt x="226828" y="211722"/>
                </a:cubicBezTo>
                <a:lnTo>
                  <a:pt x="226828" y="283311"/>
                </a:lnTo>
                <a:cubicBezTo>
                  <a:pt x="193336" y="295496"/>
                  <a:pt x="164412" y="300066"/>
                  <a:pt x="141577" y="300066"/>
                </a:cubicBezTo>
                <a:cubicBezTo>
                  <a:pt x="101996" y="300066"/>
                  <a:pt x="68505" y="286358"/>
                  <a:pt x="41103" y="257417"/>
                </a:cubicBezTo>
                <a:cubicBezTo>
                  <a:pt x="13701" y="228477"/>
                  <a:pt x="0" y="193443"/>
                  <a:pt x="0" y="150794"/>
                </a:cubicBezTo>
                <a:cubicBezTo>
                  <a:pt x="0" y="108145"/>
                  <a:pt x="13701" y="73112"/>
                  <a:pt x="41103" y="44172"/>
                </a:cubicBezTo>
                <a:cubicBezTo>
                  <a:pt x="70027" y="13708"/>
                  <a:pt x="103518" y="0"/>
                  <a:pt x="143099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095427" y="1480531"/>
            <a:ext cx="129398" cy="57880"/>
          </a:xfrm>
          <a:custGeom>
            <a:avLst/>
            <a:gdLst>
              <a:gd name="connsiteX0" fmla="*/ 0 w 129398"/>
              <a:gd name="connsiteY0" fmla="*/ 0 h 57880"/>
              <a:gd name="connsiteX1" fmla="*/ 129398 w 129398"/>
              <a:gd name="connsiteY1" fmla="*/ 0 h 57880"/>
              <a:gd name="connsiteX2" fmla="*/ 129398 w 129398"/>
              <a:gd name="connsiteY2" fmla="*/ 57880 h 57880"/>
              <a:gd name="connsiteX3" fmla="*/ 0 w 129398"/>
              <a:gd name="connsiteY3" fmla="*/ 57880 h 57880"/>
              <a:gd name="connsiteX4" fmla="*/ 0 w 129398"/>
              <a:gd name="connsiteY4" fmla="*/ 0 h 578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398" h="57880">
                <a:moveTo>
                  <a:pt x="0" y="0"/>
                </a:moveTo>
                <a:lnTo>
                  <a:pt x="129398" y="0"/>
                </a:lnTo>
                <a:lnTo>
                  <a:pt x="129398" y="57880"/>
                </a:lnTo>
                <a:lnTo>
                  <a:pt x="0" y="57880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757817" y="1311458"/>
            <a:ext cx="164412" cy="293973"/>
          </a:xfrm>
          <a:custGeom>
            <a:avLst/>
            <a:gdLst>
              <a:gd name="connsiteX0" fmla="*/ 0 w 164412"/>
              <a:gd name="connsiteY0" fmla="*/ 0 h 293973"/>
              <a:gd name="connsiteX1" fmla="*/ 164412 w 164412"/>
              <a:gd name="connsiteY1" fmla="*/ 0 h 293973"/>
              <a:gd name="connsiteX2" fmla="*/ 164412 w 164412"/>
              <a:gd name="connsiteY2" fmla="*/ 57880 h 293973"/>
              <a:gd name="connsiteX3" fmla="*/ 62415 w 164412"/>
              <a:gd name="connsiteY3" fmla="*/ 57880 h 293973"/>
              <a:gd name="connsiteX4" fmla="*/ 62415 w 164412"/>
              <a:gd name="connsiteY4" fmla="*/ 117284 h 293973"/>
              <a:gd name="connsiteX5" fmla="*/ 164412 w 164412"/>
              <a:gd name="connsiteY5" fmla="*/ 117284 h 293973"/>
              <a:gd name="connsiteX6" fmla="*/ 164412 w 164412"/>
              <a:gd name="connsiteY6" fmla="*/ 175165 h 293973"/>
              <a:gd name="connsiteX7" fmla="*/ 62415 w 164412"/>
              <a:gd name="connsiteY7" fmla="*/ 175165 h 293973"/>
              <a:gd name="connsiteX8" fmla="*/ 62415 w 164412"/>
              <a:gd name="connsiteY8" fmla="*/ 236092 h 293973"/>
              <a:gd name="connsiteX9" fmla="*/ 164412 w 164412"/>
              <a:gd name="connsiteY9" fmla="*/ 236092 h 293973"/>
              <a:gd name="connsiteX10" fmla="*/ 164412 w 164412"/>
              <a:gd name="connsiteY10" fmla="*/ 293973 h 293973"/>
              <a:gd name="connsiteX11" fmla="*/ 0 w 164412"/>
              <a:gd name="connsiteY11" fmla="*/ 293973 h 293973"/>
              <a:gd name="connsiteX12" fmla="*/ 0 w 164412"/>
              <a:gd name="connsiteY12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64412" h="293973">
                <a:moveTo>
                  <a:pt x="0" y="0"/>
                </a:moveTo>
                <a:lnTo>
                  <a:pt x="164412" y="0"/>
                </a:lnTo>
                <a:lnTo>
                  <a:pt x="164412" y="57880"/>
                </a:lnTo>
                <a:lnTo>
                  <a:pt x="62415" y="57880"/>
                </a:lnTo>
                <a:lnTo>
                  <a:pt x="62415" y="117284"/>
                </a:lnTo>
                <a:lnTo>
                  <a:pt x="164412" y="117284"/>
                </a:lnTo>
                <a:lnTo>
                  <a:pt x="164412" y="175165"/>
                </a:lnTo>
                <a:lnTo>
                  <a:pt x="62415" y="175165"/>
                </a:lnTo>
                <a:lnTo>
                  <a:pt x="62415" y="236092"/>
                </a:lnTo>
                <a:lnTo>
                  <a:pt x="164412" y="236092"/>
                </a:lnTo>
                <a:lnTo>
                  <a:pt x="164412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433560" y="1311458"/>
            <a:ext cx="258796" cy="293973"/>
          </a:xfrm>
          <a:custGeom>
            <a:avLst/>
            <a:gdLst>
              <a:gd name="connsiteX0" fmla="*/ 0 w 258796"/>
              <a:gd name="connsiteY0" fmla="*/ 0 h 293973"/>
              <a:gd name="connsiteX1" fmla="*/ 62415 w 258796"/>
              <a:gd name="connsiteY1" fmla="*/ 0 h 293973"/>
              <a:gd name="connsiteX2" fmla="*/ 197903 w 258796"/>
              <a:gd name="connsiteY2" fmla="*/ 188874 h 293973"/>
              <a:gd name="connsiteX3" fmla="*/ 197903 w 258796"/>
              <a:gd name="connsiteY3" fmla="*/ 0 h 293973"/>
              <a:gd name="connsiteX4" fmla="*/ 258796 w 258796"/>
              <a:gd name="connsiteY4" fmla="*/ 0 h 293973"/>
              <a:gd name="connsiteX5" fmla="*/ 258796 w 258796"/>
              <a:gd name="connsiteY5" fmla="*/ 293973 h 293973"/>
              <a:gd name="connsiteX6" fmla="*/ 197903 w 258796"/>
              <a:gd name="connsiteY6" fmla="*/ 293973 h 293973"/>
              <a:gd name="connsiteX7" fmla="*/ 63937 w 258796"/>
              <a:gd name="connsiteY7" fmla="*/ 103576 h 293973"/>
              <a:gd name="connsiteX8" fmla="*/ 63937 w 258796"/>
              <a:gd name="connsiteY8" fmla="*/ 293973 h 293973"/>
              <a:gd name="connsiteX9" fmla="*/ 0 w 258796"/>
              <a:gd name="connsiteY9" fmla="*/ 293973 h 293973"/>
              <a:gd name="connsiteX10" fmla="*/ 0 w 258796"/>
              <a:gd name="connsiteY10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58796" h="293973">
                <a:moveTo>
                  <a:pt x="0" y="0"/>
                </a:moveTo>
                <a:lnTo>
                  <a:pt x="62415" y="0"/>
                </a:lnTo>
                <a:lnTo>
                  <a:pt x="197903" y="188874"/>
                </a:lnTo>
                <a:lnTo>
                  <a:pt x="197903" y="0"/>
                </a:lnTo>
                <a:lnTo>
                  <a:pt x="258796" y="0"/>
                </a:lnTo>
                <a:lnTo>
                  <a:pt x="258796" y="293973"/>
                </a:lnTo>
                <a:lnTo>
                  <a:pt x="197903" y="293973"/>
                </a:lnTo>
                <a:lnTo>
                  <a:pt x="63937" y="103576"/>
                </a:lnTo>
                <a:lnTo>
                  <a:pt x="63937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308728" y="1311458"/>
            <a:ext cx="63937" cy="293973"/>
          </a:xfrm>
          <a:custGeom>
            <a:avLst/>
            <a:gdLst>
              <a:gd name="connsiteX0" fmla="*/ 0 w 63937"/>
              <a:gd name="connsiteY0" fmla="*/ 0 h 293973"/>
              <a:gd name="connsiteX1" fmla="*/ 63937 w 63937"/>
              <a:gd name="connsiteY1" fmla="*/ 0 h 293973"/>
              <a:gd name="connsiteX2" fmla="*/ 63937 w 63937"/>
              <a:gd name="connsiteY2" fmla="*/ 293973 h 293973"/>
              <a:gd name="connsiteX3" fmla="*/ 0 w 63937"/>
              <a:gd name="connsiteY3" fmla="*/ 293973 h 293973"/>
              <a:gd name="connsiteX4" fmla="*/ 0 w 63937"/>
              <a:gd name="connsiteY4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937" h="293973">
                <a:moveTo>
                  <a:pt x="0" y="0"/>
                </a:moveTo>
                <a:lnTo>
                  <a:pt x="63937" y="0"/>
                </a:lnTo>
                <a:lnTo>
                  <a:pt x="63937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960114" y="1311458"/>
            <a:ext cx="63937" cy="293973"/>
          </a:xfrm>
          <a:custGeom>
            <a:avLst/>
            <a:gdLst>
              <a:gd name="connsiteX0" fmla="*/ 0 w 63937"/>
              <a:gd name="connsiteY0" fmla="*/ 0 h 293973"/>
              <a:gd name="connsiteX1" fmla="*/ 63937 w 63937"/>
              <a:gd name="connsiteY1" fmla="*/ 0 h 293973"/>
              <a:gd name="connsiteX2" fmla="*/ 63937 w 63937"/>
              <a:gd name="connsiteY2" fmla="*/ 293973 h 293973"/>
              <a:gd name="connsiteX3" fmla="*/ 0 w 63937"/>
              <a:gd name="connsiteY3" fmla="*/ 293973 h 293973"/>
              <a:gd name="connsiteX4" fmla="*/ 0 w 63937"/>
              <a:gd name="connsiteY4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937" h="293973">
                <a:moveTo>
                  <a:pt x="0" y="0"/>
                </a:moveTo>
                <a:lnTo>
                  <a:pt x="63937" y="0"/>
                </a:lnTo>
                <a:lnTo>
                  <a:pt x="63937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667825" y="1311458"/>
            <a:ext cx="229872" cy="297020"/>
          </a:xfrm>
          <a:custGeom>
            <a:avLst/>
            <a:gdLst>
              <a:gd name="connsiteX0" fmla="*/ 0 w 229872"/>
              <a:gd name="connsiteY0" fmla="*/ 0 h 297020"/>
              <a:gd name="connsiteX1" fmla="*/ 62415 w 229872"/>
              <a:gd name="connsiteY1" fmla="*/ 0 h 297020"/>
              <a:gd name="connsiteX2" fmla="*/ 62415 w 229872"/>
              <a:gd name="connsiteY2" fmla="*/ 179735 h 297020"/>
              <a:gd name="connsiteX3" fmla="*/ 76117 w 229872"/>
              <a:gd name="connsiteY3" fmla="*/ 219338 h 297020"/>
              <a:gd name="connsiteX4" fmla="*/ 112652 w 229872"/>
              <a:gd name="connsiteY4" fmla="*/ 234569 h 297020"/>
              <a:gd name="connsiteX5" fmla="*/ 153755 w 229872"/>
              <a:gd name="connsiteY5" fmla="*/ 219338 h 297020"/>
              <a:gd name="connsiteX6" fmla="*/ 167456 w 229872"/>
              <a:gd name="connsiteY6" fmla="*/ 176688 h 297020"/>
              <a:gd name="connsiteX7" fmla="*/ 167456 w 229872"/>
              <a:gd name="connsiteY7" fmla="*/ 0 h 297020"/>
              <a:gd name="connsiteX8" fmla="*/ 229872 w 229872"/>
              <a:gd name="connsiteY8" fmla="*/ 0 h 297020"/>
              <a:gd name="connsiteX9" fmla="*/ 229872 w 229872"/>
              <a:gd name="connsiteY9" fmla="*/ 190397 h 297020"/>
              <a:gd name="connsiteX10" fmla="*/ 216171 w 229872"/>
              <a:gd name="connsiteY10" fmla="*/ 242185 h 297020"/>
              <a:gd name="connsiteX11" fmla="*/ 176590 w 229872"/>
              <a:gd name="connsiteY11" fmla="*/ 283311 h 297020"/>
              <a:gd name="connsiteX12" fmla="*/ 117219 w 229872"/>
              <a:gd name="connsiteY12" fmla="*/ 297020 h 297020"/>
              <a:gd name="connsiteX13" fmla="*/ 28924 w 229872"/>
              <a:gd name="connsiteY13" fmla="*/ 263510 h 297020"/>
              <a:gd name="connsiteX14" fmla="*/ 0 w 229872"/>
              <a:gd name="connsiteY14" fmla="*/ 193444 h 297020"/>
              <a:gd name="connsiteX15" fmla="*/ 0 w 229872"/>
              <a:gd name="connsiteY15" fmla="*/ 0 h 297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229872" h="297020">
                <a:moveTo>
                  <a:pt x="0" y="0"/>
                </a:moveTo>
                <a:lnTo>
                  <a:pt x="62415" y="0"/>
                </a:lnTo>
                <a:lnTo>
                  <a:pt x="62415" y="179735"/>
                </a:lnTo>
                <a:cubicBezTo>
                  <a:pt x="62415" y="196490"/>
                  <a:pt x="66982" y="210198"/>
                  <a:pt x="76117" y="219338"/>
                </a:cubicBezTo>
                <a:cubicBezTo>
                  <a:pt x="85250" y="230000"/>
                  <a:pt x="97429" y="234569"/>
                  <a:pt x="112652" y="234569"/>
                </a:cubicBezTo>
                <a:cubicBezTo>
                  <a:pt x="130920" y="234569"/>
                  <a:pt x="143099" y="230000"/>
                  <a:pt x="153755" y="219338"/>
                </a:cubicBezTo>
                <a:cubicBezTo>
                  <a:pt x="162890" y="210198"/>
                  <a:pt x="167456" y="194967"/>
                  <a:pt x="167456" y="176688"/>
                </a:cubicBezTo>
                <a:lnTo>
                  <a:pt x="167456" y="0"/>
                </a:lnTo>
                <a:lnTo>
                  <a:pt x="229872" y="0"/>
                </a:lnTo>
                <a:lnTo>
                  <a:pt x="229872" y="190397"/>
                </a:lnTo>
                <a:cubicBezTo>
                  <a:pt x="229872" y="207152"/>
                  <a:pt x="225305" y="223907"/>
                  <a:pt x="216171" y="242185"/>
                </a:cubicBezTo>
                <a:cubicBezTo>
                  <a:pt x="208560" y="260463"/>
                  <a:pt x="194858" y="274172"/>
                  <a:pt x="176590" y="283311"/>
                </a:cubicBezTo>
                <a:cubicBezTo>
                  <a:pt x="158322" y="292450"/>
                  <a:pt x="138532" y="297020"/>
                  <a:pt x="117219" y="297020"/>
                </a:cubicBezTo>
                <a:cubicBezTo>
                  <a:pt x="76117" y="297020"/>
                  <a:pt x="47192" y="286358"/>
                  <a:pt x="28924" y="263510"/>
                </a:cubicBezTo>
                <a:cubicBezTo>
                  <a:pt x="9134" y="242185"/>
                  <a:pt x="0" y="217814"/>
                  <a:pt x="0" y="193444"/>
                </a:cubicBez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068199" y="1308412"/>
            <a:ext cx="191813" cy="300066"/>
          </a:xfrm>
          <a:custGeom>
            <a:avLst/>
            <a:gdLst>
              <a:gd name="connsiteX0" fmla="*/ 103518 w 191813"/>
              <a:gd name="connsiteY0" fmla="*/ 0 h 300066"/>
              <a:gd name="connsiteX1" fmla="*/ 184202 w 191813"/>
              <a:gd name="connsiteY1" fmla="*/ 30463 h 300066"/>
              <a:gd name="connsiteX2" fmla="*/ 146143 w 191813"/>
              <a:gd name="connsiteY2" fmla="*/ 73112 h 300066"/>
              <a:gd name="connsiteX3" fmla="*/ 100473 w 191813"/>
              <a:gd name="connsiteY3" fmla="*/ 54834 h 300066"/>
              <a:gd name="connsiteX4" fmla="*/ 82205 w 191813"/>
              <a:gd name="connsiteY4" fmla="*/ 62450 h 300066"/>
              <a:gd name="connsiteX5" fmla="*/ 74594 w 191813"/>
              <a:gd name="connsiteY5" fmla="*/ 82251 h 300066"/>
              <a:gd name="connsiteX6" fmla="*/ 114175 w 191813"/>
              <a:gd name="connsiteY6" fmla="*/ 118808 h 300066"/>
              <a:gd name="connsiteX7" fmla="*/ 158322 w 191813"/>
              <a:gd name="connsiteY7" fmla="*/ 141655 h 300066"/>
              <a:gd name="connsiteX8" fmla="*/ 182680 w 191813"/>
              <a:gd name="connsiteY8" fmla="*/ 169073 h 300066"/>
              <a:gd name="connsiteX9" fmla="*/ 191813 w 191813"/>
              <a:gd name="connsiteY9" fmla="*/ 207152 h 300066"/>
              <a:gd name="connsiteX10" fmla="*/ 161367 w 191813"/>
              <a:gd name="connsiteY10" fmla="*/ 272649 h 300066"/>
              <a:gd name="connsiteX11" fmla="*/ 89817 w 191813"/>
              <a:gd name="connsiteY11" fmla="*/ 300066 h 300066"/>
              <a:gd name="connsiteX12" fmla="*/ 0 w 191813"/>
              <a:gd name="connsiteY12" fmla="*/ 257417 h 300066"/>
              <a:gd name="connsiteX13" fmla="*/ 41102 w 191813"/>
              <a:gd name="connsiteY13" fmla="*/ 208675 h 300066"/>
              <a:gd name="connsiteX14" fmla="*/ 94384 w 191813"/>
              <a:gd name="connsiteY14" fmla="*/ 237616 h 300066"/>
              <a:gd name="connsiteX15" fmla="*/ 115697 w 191813"/>
              <a:gd name="connsiteY15" fmla="*/ 228477 h 300066"/>
              <a:gd name="connsiteX16" fmla="*/ 126353 w 191813"/>
              <a:gd name="connsiteY16" fmla="*/ 207152 h 300066"/>
              <a:gd name="connsiteX17" fmla="*/ 77638 w 191813"/>
              <a:gd name="connsiteY17" fmla="*/ 166026 h 300066"/>
              <a:gd name="connsiteX18" fmla="*/ 38058 w 191813"/>
              <a:gd name="connsiteY18" fmla="*/ 147748 h 300066"/>
              <a:gd name="connsiteX19" fmla="*/ 19790 w 191813"/>
              <a:gd name="connsiteY19" fmla="*/ 121854 h 300066"/>
              <a:gd name="connsiteX20" fmla="*/ 10656 w 191813"/>
              <a:gd name="connsiteY20" fmla="*/ 86821 h 300066"/>
              <a:gd name="connsiteX21" fmla="*/ 36535 w 191813"/>
              <a:gd name="connsiteY21" fmla="*/ 24370 h 300066"/>
              <a:gd name="connsiteX22" fmla="*/ 103518 w 191813"/>
              <a:gd name="connsiteY22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91813" h="300066">
                <a:moveTo>
                  <a:pt x="103518" y="0"/>
                </a:moveTo>
                <a:cubicBezTo>
                  <a:pt x="135487" y="0"/>
                  <a:pt x="162890" y="9139"/>
                  <a:pt x="184202" y="30463"/>
                </a:cubicBezTo>
                <a:lnTo>
                  <a:pt x="146143" y="73112"/>
                </a:lnTo>
                <a:cubicBezTo>
                  <a:pt x="124831" y="60927"/>
                  <a:pt x="109608" y="54834"/>
                  <a:pt x="100473" y="54834"/>
                </a:cubicBezTo>
                <a:cubicBezTo>
                  <a:pt x="94384" y="54834"/>
                  <a:pt x="88295" y="57880"/>
                  <a:pt x="82205" y="62450"/>
                </a:cubicBezTo>
                <a:cubicBezTo>
                  <a:pt x="77638" y="68543"/>
                  <a:pt x="74594" y="74635"/>
                  <a:pt x="74594" y="82251"/>
                </a:cubicBezTo>
                <a:cubicBezTo>
                  <a:pt x="74594" y="95960"/>
                  <a:pt x="88295" y="108145"/>
                  <a:pt x="114175" y="118808"/>
                </a:cubicBezTo>
                <a:cubicBezTo>
                  <a:pt x="133965" y="127947"/>
                  <a:pt x="147666" y="134039"/>
                  <a:pt x="158322" y="141655"/>
                </a:cubicBezTo>
                <a:cubicBezTo>
                  <a:pt x="167456" y="147748"/>
                  <a:pt x="176590" y="156887"/>
                  <a:pt x="182680" y="169073"/>
                </a:cubicBezTo>
                <a:cubicBezTo>
                  <a:pt x="188769" y="181258"/>
                  <a:pt x="191813" y="193443"/>
                  <a:pt x="191813" y="207152"/>
                </a:cubicBezTo>
                <a:cubicBezTo>
                  <a:pt x="191813" y="231523"/>
                  <a:pt x="182680" y="254371"/>
                  <a:pt x="161367" y="272649"/>
                </a:cubicBezTo>
                <a:cubicBezTo>
                  <a:pt x="141577" y="290927"/>
                  <a:pt x="117219" y="300066"/>
                  <a:pt x="89817" y="300066"/>
                </a:cubicBezTo>
                <a:cubicBezTo>
                  <a:pt x="59370" y="300066"/>
                  <a:pt x="30446" y="286357"/>
                  <a:pt x="0" y="257417"/>
                </a:cubicBezTo>
                <a:lnTo>
                  <a:pt x="41102" y="208675"/>
                </a:lnTo>
                <a:cubicBezTo>
                  <a:pt x="60893" y="228477"/>
                  <a:pt x="77638" y="237616"/>
                  <a:pt x="94384" y="237616"/>
                </a:cubicBezTo>
                <a:cubicBezTo>
                  <a:pt x="101996" y="237616"/>
                  <a:pt x="108085" y="234569"/>
                  <a:pt x="115697" y="228477"/>
                </a:cubicBezTo>
                <a:cubicBezTo>
                  <a:pt x="123308" y="220861"/>
                  <a:pt x="126353" y="214768"/>
                  <a:pt x="126353" y="207152"/>
                </a:cubicBezTo>
                <a:cubicBezTo>
                  <a:pt x="126353" y="191920"/>
                  <a:pt x="109608" y="178212"/>
                  <a:pt x="77638" y="166026"/>
                </a:cubicBezTo>
                <a:cubicBezTo>
                  <a:pt x="59370" y="159933"/>
                  <a:pt x="45670" y="153841"/>
                  <a:pt x="38058" y="147748"/>
                </a:cubicBezTo>
                <a:cubicBezTo>
                  <a:pt x="30446" y="141655"/>
                  <a:pt x="24357" y="132516"/>
                  <a:pt x="19790" y="121854"/>
                </a:cubicBezTo>
                <a:cubicBezTo>
                  <a:pt x="13700" y="111192"/>
                  <a:pt x="10656" y="99006"/>
                  <a:pt x="10656" y="86821"/>
                </a:cubicBezTo>
                <a:cubicBezTo>
                  <a:pt x="10656" y="60927"/>
                  <a:pt x="19790" y="39602"/>
                  <a:pt x="36535" y="24370"/>
                </a:cubicBezTo>
                <a:cubicBezTo>
                  <a:pt x="53282" y="7615"/>
                  <a:pt x="76117" y="0"/>
                  <a:pt x="103518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387716" y="1308412"/>
            <a:ext cx="226827" cy="300066"/>
          </a:xfrm>
          <a:custGeom>
            <a:avLst/>
            <a:gdLst>
              <a:gd name="connsiteX0" fmla="*/ 143099 w 226827"/>
              <a:gd name="connsiteY0" fmla="*/ 0 h 300066"/>
              <a:gd name="connsiteX1" fmla="*/ 226827 w 226827"/>
              <a:gd name="connsiteY1" fmla="*/ 19801 h 300066"/>
              <a:gd name="connsiteX2" fmla="*/ 226827 w 226827"/>
              <a:gd name="connsiteY2" fmla="*/ 89867 h 300066"/>
              <a:gd name="connsiteX3" fmla="*/ 143099 w 226827"/>
              <a:gd name="connsiteY3" fmla="*/ 62450 h 300066"/>
              <a:gd name="connsiteX4" fmla="*/ 86773 w 226827"/>
              <a:gd name="connsiteY4" fmla="*/ 86821 h 300066"/>
              <a:gd name="connsiteX5" fmla="*/ 65460 w 226827"/>
              <a:gd name="connsiteY5" fmla="*/ 152318 h 300066"/>
              <a:gd name="connsiteX6" fmla="*/ 88295 w 226827"/>
              <a:gd name="connsiteY6" fmla="*/ 214768 h 300066"/>
              <a:gd name="connsiteX7" fmla="*/ 147666 w 226827"/>
              <a:gd name="connsiteY7" fmla="*/ 239139 h 300066"/>
              <a:gd name="connsiteX8" fmla="*/ 226827 w 226827"/>
              <a:gd name="connsiteY8" fmla="*/ 211722 h 300066"/>
              <a:gd name="connsiteX9" fmla="*/ 226827 w 226827"/>
              <a:gd name="connsiteY9" fmla="*/ 283311 h 300066"/>
              <a:gd name="connsiteX10" fmla="*/ 141577 w 226827"/>
              <a:gd name="connsiteY10" fmla="*/ 300066 h 300066"/>
              <a:gd name="connsiteX11" fmla="*/ 41102 w 226827"/>
              <a:gd name="connsiteY11" fmla="*/ 257417 h 300066"/>
              <a:gd name="connsiteX12" fmla="*/ 0 w 226827"/>
              <a:gd name="connsiteY12" fmla="*/ 150794 h 300066"/>
              <a:gd name="connsiteX13" fmla="*/ 41102 w 226827"/>
              <a:gd name="connsiteY13" fmla="*/ 44172 h 300066"/>
              <a:gd name="connsiteX14" fmla="*/ 143099 w 226827"/>
              <a:gd name="connsiteY14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26827" h="300066">
                <a:moveTo>
                  <a:pt x="143099" y="0"/>
                </a:moveTo>
                <a:cubicBezTo>
                  <a:pt x="168979" y="0"/>
                  <a:pt x="197903" y="6092"/>
                  <a:pt x="226827" y="19801"/>
                </a:cubicBezTo>
                <a:lnTo>
                  <a:pt x="226827" y="89867"/>
                </a:lnTo>
                <a:cubicBezTo>
                  <a:pt x="194859" y="71589"/>
                  <a:pt x="167456" y="62450"/>
                  <a:pt x="143099" y="62450"/>
                </a:cubicBezTo>
                <a:cubicBezTo>
                  <a:pt x="120264" y="62450"/>
                  <a:pt x="100474" y="70066"/>
                  <a:pt x="86773" y="86821"/>
                </a:cubicBezTo>
                <a:cubicBezTo>
                  <a:pt x="73071" y="103576"/>
                  <a:pt x="65460" y="124900"/>
                  <a:pt x="65460" y="152318"/>
                </a:cubicBezTo>
                <a:cubicBezTo>
                  <a:pt x="65460" y="178212"/>
                  <a:pt x="73071" y="199536"/>
                  <a:pt x="88295" y="214768"/>
                </a:cubicBezTo>
                <a:cubicBezTo>
                  <a:pt x="103518" y="231523"/>
                  <a:pt x="123309" y="239139"/>
                  <a:pt x="147666" y="239139"/>
                </a:cubicBezTo>
                <a:cubicBezTo>
                  <a:pt x="170501" y="239139"/>
                  <a:pt x="196381" y="230000"/>
                  <a:pt x="226827" y="211722"/>
                </a:cubicBezTo>
                <a:lnTo>
                  <a:pt x="226827" y="283311"/>
                </a:lnTo>
                <a:cubicBezTo>
                  <a:pt x="193336" y="295497"/>
                  <a:pt x="164412" y="300066"/>
                  <a:pt x="141577" y="300066"/>
                </a:cubicBezTo>
                <a:cubicBezTo>
                  <a:pt x="101996" y="300066"/>
                  <a:pt x="68505" y="286357"/>
                  <a:pt x="41102" y="257417"/>
                </a:cubicBezTo>
                <a:cubicBezTo>
                  <a:pt x="13701" y="228477"/>
                  <a:pt x="0" y="193443"/>
                  <a:pt x="0" y="150794"/>
                </a:cubicBezTo>
                <a:cubicBezTo>
                  <a:pt x="0" y="108145"/>
                  <a:pt x="13701" y="73112"/>
                  <a:pt x="41102" y="44172"/>
                </a:cubicBezTo>
                <a:cubicBezTo>
                  <a:pt x="70027" y="13708"/>
                  <a:pt x="103518" y="0"/>
                  <a:pt x="143099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1295400"/>
            <a:ext cx="3213100" cy="3302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3300" y="1460500"/>
            <a:ext cx="152400" cy="889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75400" y="1295400"/>
            <a:ext cx="1562100" cy="3302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1700" y="469900"/>
            <a:ext cx="9168606" cy="6824062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08100" y="1955800"/>
            <a:ext cx="7983019" cy="5655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famous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for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excellent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cuisine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It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'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food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culture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includes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</a:t>
            </a:r>
          </a:p>
          <a:p>
            <a:pPr>
              <a:lnSpc>
                <a:spcPts val="17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array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international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cuisines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influenced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by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'</a:t>
            </a:r>
            <a:r>
              <a:rPr lang="en-US" altLang="zh-CN" sz="1799" dirty="0">
                <a:cs typeface="Times New Roman" pitchFamily="18" charset="0"/>
              </a:rPr>
              <a:t>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immigrant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history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308100" y="2451100"/>
            <a:ext cx="8029186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b="1" dirty="0">
                <a:solidFill>
                  <a:srgbClr val="2B2B2B"/>
                </a:solidFill>
                <a:cs typeface="Arial" pitchFamily="18" charset="0"/>
              </a:rPr>
              <a:t>Central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Eastern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European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immigrants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especially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Jewish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immigrants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bagels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587500" y="2667000"/>
            <a:ext cx="472738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cheesecake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hot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dogs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knishes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delicatessens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1308100" y="2946400"/>
            <a:ext cx="599664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Italian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immigrants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style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pizza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Italian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cuisine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308100" y="3225800"/>
            <a:ext cx="7677486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799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Jewish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immigrants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Irish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immigrants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pastrami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corned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beef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Chinese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" pitchFamily="18" charset="0"/>
              </a:rPr>
              <a:t>other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" pitchFamily="18" charset="0"/>
              </a:rPr>
              <a:t>Asian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" pitchFamily="18" charset="0"/>
              </a:rPr>
              <a:t>restaurants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sandwich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joints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trattorias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diners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587500" y="3733800"/>
            <a:ext cx="452720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coffeehouses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ubiquitous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throughout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308100" y="3987800"/>
            <a:ext cx="544546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Mobile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food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vendors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Some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4,000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licensed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308100" y="4267200"/>
            <a:ext cx="7742119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Middle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Eastern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" pitchFamily="18" charset="0"/>
              </a:rPr>
              <a:t>foods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such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falafel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kebabs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examples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modern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York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587500" y="4508500"/>
            <a:ext cx="1031886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street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food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1308100" y="4775200"/>
            <a:ext cx="8220007" cy="7835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Famous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for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fine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dining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Michelin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" pitchFamily="18" charset="0"/>
              </a:rPr>
              <a:t>starred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dirty="0">
                <a:solidFill>
                  <a:srgbClr val="2B2B2B"/>
                </a:solidFill>
                <a:cs typeface="Arial Unicode MS" pitchFamily="18" charset="0"/>
              </a:rPr>
              <a:t>restaurants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home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to</a:t>
            </a:r>
          </a:p>
          <a:p>
            <a:pPr>
              <a:lnSpc>
                <a:spcPts val="17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"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nearly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one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thousand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finest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most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diverse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haute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cuisine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restaurants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the</a:t>
            </a:r>
          </a:p>
          <a:p>
            <a:pPr>
              <a:lnSpc>
                <a:spcPts val="17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world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",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according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HK" pitchFamily="18" charset="0"/>
              </a:rPr>
              <a:t>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Michelin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1308100" y="5486400"/>
            <a:ext cx="777334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evident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that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survive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such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competitive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market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very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important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1587500" y="5702300"/>
            <a:ext cx="168693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strategically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plan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680700" cy="75565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700" y="469900"/>
            <a:ext cx="88900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08100" y="2286000"/>
            <a:ext cx="2203039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79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Population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308100" y="2565400"/>
            <a:ext cx="296324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Demographics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308100" y="2832100"/>
            <a:ext cx="724057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Farmers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Markets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Wholesale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markets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etc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nearby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that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587500" y="3048000"/>
            <a:ext cx="610795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ingredients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purchased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fresh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maintain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quality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?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08100" y="3327400"/>
            <a:ext cx="7023076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any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venues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like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Gyms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Entertainmnet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zones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Parks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etc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nearby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587500" y="3568700"/>
            <a:ext cx="3430363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where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floating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population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high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etc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08100" y="3835400"/>
            <a:ext cx="4239109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79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Who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Apple SD Gothic NeoI" pitchFamily="18" charset="0"/>
              </a:rPr>
              <a:t>are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competitors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that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location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?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Cuisine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served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/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Menu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HK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competitors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08100" y="4394200"/>
            <a:ext cx="3042949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Segmentation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Borough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Untapped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markets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308100" y="4940300"/>
            <a:ext cx="232743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Saturated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markets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etc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587500" y="5156200"/>
            <a:ext cx="1858201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.Apple SD Gothic NeoI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list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can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go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680700" cy="7556500"/>
          </a:xfrm>
          <a:custGeom>
            <a:avLst/>
            <a:gdLst>
              <a:gd name="connsiteX0" fmla="*/ 0 w 10680700"/>
              <a:gd name="connsiteY0" fmla="*/ 7556500 h 7556500"/>
              <a:gd name="connsiteX1" fmla="*/ 10680700 w 10680700"/>
              <a:gd name="connsiteY1" fmla="*/ 7556500 h 7556500"/>
              <a:gd name="connsiteX2" fmla="*/ 10680700 w 10680700"/>
              <a:gd name="connsiteY2" fmla="*/ 0 h 7556500"/>
              <a:gd name="connsiteX3" fmla="*/ 0 w 10680700"/>
              <a:gd name="connsiteY3" fmla="*/ 0 h 7556500"/>
              <a:gd name="connsiteX4" fmla="*/ 0 w 10680700"/>
              <a:gd name="connsiteY4" fmla="*/ 7556500 h 755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7556500">
                <a:moveTo>
                  <a:pt x="0" y="7556500"/>
                </a:moveTo>
                <a:lnTo>
                  <a:pt x="10680700" y="7556500"/>
                </a:lnTo>
                <a:lnTo>
                  <a:pt x="10680700" y="0"/>
                </a:lnTo>
                <a:lnTo>
                  <a:pt x="0" y="0"/>
                </a:lnTo>
                <a:lnTo>
                  <a:pt x="0" y="7556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349136" y="1311458"/>
            <a:ext cx="286198" cy="293973"/>
          </a:xfrm>
          <a:custGeom>
            <a:avLst/>
            <a:gdLst>
              <a:gd name="connsiteX0" fmla="*/ 117219 w 286198"/>
              <a:gd name="connsiteY0" fmla="*/ 0 h 293973"/>
              <a:gd name="connsiteX1" fmla="*/ 165934 w 286198"/>
              <a:gd name="connsiteY1" fmla="*/ 0 h 293973"/>
              <a:gd name="connsiteX2" fmla="*/ 286198 w 286198"/>
              <a:gd name="connsiteY2" fmla="*/ 293973 h 293973"/>
              <a:gd name="connsiteX3" fmla="*/ 222260 w 286198"/>
              <a:gd name="connsiteY3" fmla="*/ 293973 h 293973"/>
              <a:gd name="connsiteX4" fmla="*/ 199425 w 286198"/>
              <a:gd name="connsiteY4" fmla="*/ 236093 h 293973"/>
              <a:gd name="connsiteX5" fmla="*/ 86773 w 286198"/>
              <a:gd name="connsiteY5" fmla="*/ 236093 h 293973"/>
              <a:gd name="connsiteX6" fmla="*/ 63937 w 286198"/>
              <a:gd name="connsiteY6" fmla="*/ 293973 h 293973"/>
              <a:gd name="connsiteX7" fmla="*/ 0 w 286198"/>
              <a:gd name="connsiteY7" fmla="*/ 293973 h 293973"/>
              <a:gd name="connsiteX8" fmla="*/ 117219 w 286198"/>
              <a:gd name="connsiteY8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86198" h="293973">
                <a:moveTo>
                  <a:pt x="117219" y="0"/>
                </a:moveTo>
                <a:lnTo>
                  <a:pt x="165934" y="0"/>
                </a:lnTo>
                <a:lnTo>
                  <a:pt x="286198" y="293973"/>
                </a:lnTo>
                <a:lnTo>
                  <a:pt x="222260" y="293973"/>
                </a:lnTo>
                <a:lnTo>
                  <a:pt x="199425" y="236093"/>
                </a:lnTo>
                <a:lnTo>
                  <a:pt x="86773" y="236093"/>
                </a:lnTo>
                <a:lnTo>
                  <a:pt x="63937" y="293973"/>
                </a:lnTo>
                <a:lnTo>
                  <a:pt x="0" y="293973"/>
                </a:lnTo>
                <a:lnTo>
                  <a:pt x="117219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100995" y="1311458"/>
            <a:ext cx="240529" cy="293973"/>
          </a:xfrm>
          <a:custGeom>
            <a:avLst/>
            <a:gdLst>
              <a:gd name="connsiteX0" fmla="*/ 0 w 240529"/>
              <a:gd name="connsiteY0" fmla="*/ 0 h 293973"/>
              <a:gd name="connsiteX1" fmla="*/ 98951 w 240529"/>
              <a:gd name="connsiteY1" fmla="*/ 0 h 293973"/>
              <a:gd name="connsiteX2" fmla="*/ 202470 w 240529"/>
              <a:gd name="connsiteY2" fmla="*/ 41125 h 293973"/>
              <a:gd name="connsiteX3" fmla="*/ 240529 w 240529"/>
              <a:gd name="connsiteY3" fmla="*/ 147748 h 293973"/>
              <a:gd name="connsiteX4" fmla="*/ 200948 w 240529"/>
              <a:gd name="connsiteY4" fmla="*/ 252848 h 293973"/>
              <a:gd name="connsiteX5" fmla="*/ 94384 w 240529"/>
              <a:gd name="connsiteY5" fmla="*/ 293973 h 293973"/>
              <a:gd name="connsiteX6" fmla="*/ 0 w 240529"/>
              <a:gd name="connsiteY6" fmla="*/ 293973 h 293973"/>
              <a:gd name="connsiteX7" fmla="*/ 0 w 240529"/>
              <a:gd name="connsiteY7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40529" h="293973">
                <a:moveTo>
                  <a:pt x="0" y="0"/>
                </a:moveTo>
                <a:lnTo>
                  <a:pt x="98951" y="0"/>
                </a:lnTo>
                <a:cubicBezTo>
                  <a:pt x="141577" y="0"/>
                  <a:pt x="176590" y="13708"/>
                  <a:pt x="202470" y="41125"/>
                </a:cubicBezTo>
                <a:cubicBezTo>
                  <a:pt x="228350" y="68543"/>
                  <a:pt x="240529" y="103576"/>
                  <a:pt x="240529" y="147748"/>
                </a:cubicBezTo>
                <a:cubicBezTo>
                  <a:pt x="240529" y="191920"/>
                  <a:pt x="228350" y="226953"/>
                  <a:pt x="200948" y="252848"/>
                </a:cubicBezTo>
                <a:cubicBezTo>
                  <a:pt x="173546" y="280265"/>
                  <a:pt x="138532" y="293973"/>
                  <a:pt x="94384" y="293973"/>
                </a:cubicBez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303987" y="1308412"/>
            <a:ext cx="295332" cy="300066"/>
          </a:xfrm>
          <a:custGeom>
            <a:avLst/>
            <a:gdLst>
              <a:gd name="connsiteX0" fmla="*/ 144621 w 295332"/>
              <a:gd name="connsiteY0" fmla="*/ 0 h 300066"/>
              <a:gd name="connsiteX1" fmla="*/ 252707 w 295332"/>
              <a:gd name="connsiteY1" fmla="*/ 42649 h 300066"/>
              <a:gd name="connsiteX2" fmla="*/ 295332 w 295332"/>
              <a:gd name="connsiteY2" fmla="*/ 150794 h 300066"/>
              <a:gd name="connsiteX3" fmla="*/ 252707 w 295332"/>
              <a:gd name="connsiteY3" fmla="*/ 257417 h 300066"/>
              <a:gd name="connsiteX4" fmla="*/ 146144 w 295332"/>
              <a:gd name="connsiteY4" fmla="*/ 300066 h 300066"/>
              <a:gd name="connsiteX5" fmla="*/ 41103 w 295332"/>
              <a:gd name="connsiteY5" fmla="*/ 257417 h 300066"/>
              <a:gd name="connsiteX6" fmla="*/ 0 w 295332"/>
              <a:gd name="connsiteY6" fmla="*/ 149271 h 300066"/>
              <a:gd name="connsiteX7" fmla="*/ 42625 w 295332"/>
              <a:gd name="connsiteY7" fmla="*/ 42649 h 300066"/>
              <a:gd name="connsiteX8" fmla="*/ 144621 w 295332"/>
              <a:gd name="connsiteY8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332" h="300066">
                <a:moveTo>
                  <a:pt x="144621" y="0"/>
                </a:moveTo>
                <a:cubicBezTo>
                  <a:pt x="188769" y="0"/>
                  <a:pt x="223783" y="15231"/>
                  <a:pt x="252707" y="42649"/>
                </a:cubicBezTo>
                <a:cubicBezTo>
                  <a:pt x="281632" y="71589"/>
                  <a:pt x="295332" y="106622"/>
                  <a:pt x="295332" y="150794"/>
                </a:cubicBezTo>
                <a:cubicBezTo>
                  <a:pt x="295332" y="193444"/>
                  <a:pt x="281632" y="228477"/>
                  <a:pt x="252707" y="257417"/>
                </a:cubicBezTo>
                <a:cubicBezTo>
                  <a:pt x="225305" y="286358"/>
                  <a:pt x="190291" y="300066"/>
                  <a:pt x="146144" y="300066"/>
                </a:cubicBezTo>
                <a:cubicBezTo>
                  <a:pt x="103518" y="300066"/>
                  <a:pt x="68505" y="286358"/>
                  <a:pt x="41103" y="257417"/>
                </a:cubicBezTo>
                <a:cubicBezTo>
                  <a:pt x="13701" y="230000"/>
                  <a:pt x="0" y="193444"/>
                  <a:pt x="0" y="149271"/>
                </a:cubicBezTo>
                <a:cubicBezTo>
                  <a:pt x="0" y="106622"/>
                  <a:pt x="13701" y="71589"/>
                  <a:pt x="42625" y="42649"/>
                </a:cubicBezTo>
                <a:cubicBezTo>
                  <a:pt x="71549" y="15231"/>
                  <a:pt x="105040" y="0"/>
                  <a:pt x="144621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037405" y="1308412"/>
            <a:ext cx="226828" cy="300066"/>
          </a:xfrm>
          <a:custGeom>
            <a:avLst/>
            <a:gdLst>
              <a:gd name="connsiteX0" fmla="*/ 143099 w 226828"/>
              <a:gd name="connsiteY0" fmla="*/ 0 h 300066"/>
              <a:gd name="connsiteX1" fmla="*/ 226828 w 226828"/>
              <a:gd name="connsiteY1" fmla="*/ 19801 h 300066"/>
              <a:gd name="connsiteX2" fmla="*/ 226828 w 226828"/>
              <a:gd name="connsiteY2" fmla="*/ 89867 h 300066"/>
              <a:gd name="connsiteX3" fmla="*/ 143099 w 226828"/>
              <a:gd name="connsiteY3" fmla="*/ 62450 h 300066"/>
              <a:gd name="connsiteX4" fmla="*/ 86773 w 226828"/>
              <a:gd name="connsiteY4" fmla="*/ 86821 h 300066"/>
              <a:gd name="connsiteX5" fmla="*/ 65460 w 226828"/>
              <a:gd name="connsiteY5" fmla="*/ 152318 h 300066"/>
              <a:gd name="connsiteX6" fmla="*/ 88295 w 226828"/>
              <a:gd name="connsiteY6" fmla="*/ 214768 h 300066"/>
              <a:gd name="connsiteX7" fmla="*/ 147666 w 226828"/>
              <a:gd name="connsiteY7" fmla="*/ 239139 h 300066"/>
              <a:gd name="connsiteX8" fmla="*/ 226828 w 226828"/>
              <a:gd name="connsiteY8" fmla="*/ 211722 h 300066"/>
              <a:gd name="connsiteX9" fmla="*/ 226828 w 226828"/>
              <a:gd name="connsiteY9" fmla="*/ 283311 h 300066"/>
              <a:gd name="connsiteX10" fmla="*/ 141577 w 226828"/>
              <a:gd name="connsiteY10" fmla="*/ 300066 h 300066"/>
              <a:gd name="connsiteX11" fmla="*/ 41103 w 226828"/>
              <a:gd name="connsiteY11" fmla="*/ 257417 h 300066"/>
              <a:gd name="connsiteX12" fmla="*/ 0 w 226828"/>
              <a:gd name="connsiteY12" fmla="*/ 150794 h 300066"/>
              <a:gd name="connsiteX13" fmla="*/ 41103 w 226828"/>
              <a:gd name="connsiteY13" fmla="*/ 44172 h 300066"/>
              <a:gd name="connsiteX14" fmla="*/ 143099 w 226828"/>
              <a:gd name="connsiteY14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26828" h="300066">
                <a:moveTo>
                  <a:pt x="143099" y="0"/>
                </a:moveTo>
                <a:cubicBezTo>
                  <a:pt x="168979" y="0"/>
                  <a:pt x="197903" y="6092"/>
                  <a:pt x="226828" y="19801"/>
                </a:cubicBezTo>
                <a:lnTo>
                  <a:pt x="226828" y="89867"/>
                </a:lnTo>
                <a:cubicBezTo>
                  <a:pt x="194859" y="71589"/>
                  <a:pt x="167456" y="62450"/>
                  <a:pt x="143099" y="62450"/>
                </a:cubicBezTo>
                <a:cubicBezTo>
                  <a:pt x="120264" y="62450"/>
                  <a:pt x="100474" y="70066"/>
                  <a:pt x="86773" y="86821"/>
                </a:cubicBezTo>
                <a:cubicBezTo>
                  <a:pt x="73071" y="103576"/>
                  <a:pt x="65460" y="124900"/>
                  <a:pt x="65460" y="152318"/>
                </a:cubicBezTo>
                <a:cubicBezTo>
                  <a:pt x="65460" y="178212"/>
                  <a:pt x="73071" y="199536"/>
                  <a:pt x="88295" y="214768"/>
                </a:cubicBezTo>
                <a:cubicBezTo>
                  <a:pt x="103518" y="231523"/>
                  <a:pt x="123309" y="239139"/>
                  <a:pt x="147666" y="239139"/>
                </a:cubicBezTo>
                <a:cubicBezTo>
                  <a:pt x="170501" y="239139"/>
                  <a:pt x="196381" y="230000"/>
                  <a:pt x="226828" y="211722"/>
                </a:cubicBezTo>
                <a:lnTo>
                  <a:pt x="226828" y="283311"/>
                </a:lnTo>
                <a:cubicBezTo>
                  <a:pt x="193336" y="295497"/>
                  <a:pt x="164412" y="300066"/>
                  <a:pt x="141577" y="300066"/>
                </a:cubicBezTo>
                <a:cubicBezTo>
                  <a:pt x="101996" y="300066"/>
                  <a:pt x="68504" y="286358"/>
                  <a:pt x="41103" y="257417"/>
                </a:cubicBezTo>
                <a:cubicBezTo>
                  <a:pt x="13701" y="228477"/>
                  <a:pt x="0" y="193444"/>
                  <a:pt x="0" y="150794"/>
                </a:cubicBezTo>
                <a:cubicBezTo>
                  <a:pt x="0" y="108145"/>
                  <a:pt x="13701" y="73112"/>
                  <a:pt x="41103" y="44172"/>
                </a:cubicBezTo>
                <a:cubicBezTo>
                  <a:pt x="70027" y="13708"/>
                  <a:pt x="103518" y="0"/>
                  <a:pt x="143099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801443" y="1308412"/>
            <a:ext cx="191813" cy="300066"/>
          </a:xfrm>
          <a:custGeom>
            <a:avLst/>
            <a:gdLst>
              <a:gd name="connsiteX0" fmla="*/ 103518 w 191813"/>
              <a:gd name="connsiteY0" fmla="*/ 0 h 300066"/>
              <a:gd name="connsiteX1" fmla="*/ 184202 w 191813"/>
              <a:gd name="connsiteY1" fmla="*/ 30463 h 300066"/>
              <a:gd name="connsiteX2" fmla="*/ 146143 w 191813"/>
              <a:gd name="connsiteY2" fmla="*/ 73112 h 300066"/>
              <a:gd name="connsiteX3" fmla="*/ 100474 w 191813"/>
              <a:gd name="connsiteY3" fmla="*/ 54834 h 300066"/>
              <a:gd name="connsiteX4" fmla="*/ 82206 w 191813"/>
              <a:gd name="connsiteY4" fmla="*/ 62450 h 300066"/>
              <a:gd name="connsiteX5" fmla="*/ 74594 w 191813"/>
              <a:gd name="connsiteY5" fmla="*/ 82251 h 300066"/>
              <a:gd name="connsiteX6" fmla="*/ 114174 w 191813"/>
              <a:gd name="connsiteY6" fmla="*/ 118808 h 300066"/>
              <a:gd name="connsiteX7" fmla="*/ 158322 w 191813"/>
              <a:gd name="connsiteY7" fmla="*/ 141655 h 300066"/>
              <a:gd name="connsiteX8" fmla="*/ 182679 w 191813"/>
              <a:gd name="connsiteY8" fmla="*/ 169073 h 300066"/>
              <a:gd name="connsiteX9" fmla="*/ 191813 w 191813"/>
              <a:gd name="connsiteY9" fmla="*/ 207152 h 300066"/>
              <a:gd name="connsiteX10" fmla="*/ 161366 w 191813"/>
              <a:gd name="connsiteY10" fmla="*/ 272649 h 300066"/>
              <a:gd name="connsiteX11" fmla="*/ 89817 w 191813"/>
              <a:gd name="connsiteY11" fmla="*/ 300066 h 300066"/>
              <a:gd name="connsiteX12" fmla="*/ 0 w 191813"/>
              <a:gd name="connsiteY12" fmla="*/ 257417 h 300066"/>
              <a:gd name="connsiteX13" fmla="*/ 41102 w 191813"/>
              <a:gd name="connsiteY13" fmla="*/ 208675 h 300066"/>
              <a:gd name="connsiteX14" fmla="*/ 94384 w 191813"/>
              <a:gd name="connsiteY14" fmla="*/ 237616 h 300066"/>
              <a:gd name="connsiteX15" fmla="*/ 115697 w 191813"/>
              <a:gd name="connsiteY15" fmla="*/ 228477 h 300066"/>
              <a:gd name="connsiteX16" fmla="*/ 126353 w 191813"/>
              <a:gd name="connsiteY16" fmla="*/ 207152 h 300066"/>
              <a:gd name="connsiteX17" fmla="*/ 77638 w 191813"/>
              <a:gd name="connsiteY17" fmla="*/ 166026 h 300066"/>
              <a:gd name="connsiteX18" fmla="*/ 38058 w 191813"/>
              <a:gd name="connsiteY18" fmla="*/ 147748 h 300066"/>
              <a:gd name="connsiteX19" fmla="*/ 19790 w 191813"/>
              <a:gd name="connsiteY19" fmla="*/ 121854 h 300066"/>
              <a:gd name="connsiteX20" fmla="*/ 10656 w 191813"/>
              <a:gd name="connsiteY20" fmla="*/ 86821 h 300066"/>
              <a:gd name="connsiteX21" fmla="*/ 36535 w 191813"/>
              <a:gd name="connsiteY21" fmla="*/ 24370 h 300066"/>
              <a:gd name="connsiteX22" fmla="*/ 103518 w 191813"/>
              <a:gd name="connsiteY22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91813" h="300066">
                <a:moveTo>
                  <a:pt x="103518" y="0"/>
                </a:moveTo>
                <a:cubicBezTo>
                  <a:pt x="135487" y="0"/>
                  <a:pt x="162889" y="9139"/>
                  <a:pt x="184202" y="30463"/>
                </a:cubicBezTo>
                <a:lnTo>
                  <a:pt x="146143" y="73112"/>
                </a:lnTo>
                <a:cubicBezTo>
                  <a:pt x="124831" y="60927"/>
                  <a:pt x="109607" y="54834"/>
                  <a:pt x="100474" y="54834"/>
                </a:cubicBezTo>
                <a:cubicBezTo>
                  <a:pt x="94384" y="54834"/>
                  <a:pt x="88295" y="57880"/>
                  <a:pt x="82206" y="62450"/>
                </a:cubicBezTo>
                <a:cubicBezTo>
                  <a:pt x="77638" y="68543"/>
                  <a:pt x="74594" y="74635"/>
                  <a:pt x="74594" y="82251"/>
                </a:cubicBezTo>
                <a:cubicBezTo>
                  <a:pt x="74594" y="95960"/>
                  <a:pt x="88295" y="108145"/>
                  <a:pt x="114174" y="118808"/>
                </a:cubicBezTo>
                <a:cubicBezTo>
                  <a:pt x="133965" y="127947"/>
                  <a:pt x="147665" y="134040"/>
                  <a:pt x="158322" y="141655"/>
                </a:cubicBezTo>
                <a:cubicBezTo>
                  <a:pt x="167456" y="147748"/>
                  <a:pt x="176590" y="156887"/>
                  <a:pt x="182679" y="169073"/>
                </a:cubicBezTo>
                <a:cubicBezTo>
                  <a:pt x="188769" y="181258"/>
                  <a:pt x="191813" y="193444"/>
                  <a:pt x="191813" y="207152"/>
                </a:cubicBezTo>
                <a:cubicBezTo>
                  <a:pt x="191813" y="231523"/>
                  <a:pt x="182679" y="254371"/>
                  <a:pt x="161366" y="272649"/>
                </a:cubicBezTo>
                <a:cubicBezTo>
                  <a:pt x="141577" y="290927"/>
                  <a:pt x="117219" y="300066"/>
                  <a:pt x="89817" y="300066"/>
                </a:cubicBezTo>
                <a:cubicBezTo>
                  <a:pt x="59370" y="300066"/>
                  <a:pt x="30446" y="286358"/>
                  <a:pt x="0" y="257417"/>
                </a:cubicBezTo>
                <a:lnTo>
                  <a:pt x="41102" y="208675"/>
                </a:lnTo>
                <a:cubicBezTo>
                  <a:pt x="60893" y="228477"/>
                  <a:pt x="77638" y="237616"/>
                  <a:pt x="94384" y="237616"/>
                </a:cubicBezTo>
                <a:cubicBezTo>
                  <a:pt x="101996" y="237616"/>
                  <a:pt x="108085" y="234569"/>
                  <a:pt x="115697" y="228477"/>
                </a:cubicBezTo>
                <a:cubicBezTo>
                  <a:pt x="123308" y="220861"/>
                  <a:pt x="126353" y="214768"/>
                  <a:pt x="126353" y="207152"/>
                </a:cubicBezTo>
                <a:cubicBezTo>
                  <a:pt x="126353" y="191920"/>
                  <a:pt x="109607" y="178212"/>
                  <a:pt x="77638" y="166026"/>
                </a:cubicBezTo>
                <a:cubicBezTo>
                  <a:pt x="59370" y="159933"/>
                  <a:pt x="45669" y="153841"/>
                  <a:pt x="38058" y="147748"/>
                </a:cubicBezTo>
                <a:cubicBezTo>
                  <a:pt x="30446" y="141655"/>
                  <a:pt x="24357" y="132516"/>
                  <a:pt x="19790" y="121854"/>
                </a:cubicBezTo>
                <a:cubicBezTo>
                  <a:pt x="13700" y="111192"/>
                  <a:pt x="10656" y="99006"/>
                  <a:pt x="10656" y="86821"/>
                </a:cubicBezTo>
                <a:cubicBezTo>
                  <a:pt x="10656" y="60927"/>
                  <a:pt x="19790" y="39602"/>
                  <a:pt x="36535" y="24370"/>
                </a:cubicBezTo>
                <a:cubicBezTo>
                  <a:pt x="53281" y="7615"/>
                  <a:pt x="76115" y="0"/>
                  <a:pt x="103518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86467" y="1480531"/>
            <a:ext cx="129398" cy="57880"/>
          </a:xfrm>
          <a:custGeom>
            <a:avLst/>
            <a:gdLst>
              <a:gd name="connsiteX0" fmla="*/ 0 w 129398"/>
              <a:gd name="connsiteY0" fmla="*/ 0 h 57880"/>
              <a:gd name="connsiteX1" fmla="*/ 129398 w 129398"/>
              <a:gd name="connsiteY1" fmla="*/ 0 h 57880"/>
              <a:gd name="connsiteX2" fmla="*/ 129398 w 129398"/>
              <a:gd name="connsiteY2" fmla="*/ 57880 h 57880"/>
              <a:gd name="connsiteX3" fmla="*/ 0 w 129398"/>
              <a:gd name="connsiteY3" fmla="*/ 57880 h 57880"/>
              <a:gd name="connsiteX4" fmla="*/ 0 w 129398"/>
              <a:gd name="connsiteY4" fmla="*/ 0 h 578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398" h="57880">
                <a:moveTo>
                  <a:pt x="0" y="0"/>
                </a:moveTo>
                <a:lnTo>
                  <a:pt x="129398" y="0"/>
                </a:lnTo>
                <a:lnTo>
                  <a:pt x="129398" y="57880"/>
                </a:lnTo>
                <a:lnTo>
                  <a:pt x="0" y="57880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406158" y="1320597"/>
            <a:ext cx="103519" cy="284834"/>
          </a:xfrm>
          <a:custGeom>
            <a:avLst/>
            <a:gdLst>
              <a:gd name="connsiteX0" fmla="*/ 10656 w 103519"/>
              <a:gd name="connsiteY0" fmla="*/ 0 h 284834"/>
              <a:gd name="connsiteX1" fmla="*/ 103519 w 103519"/>
              <a:gd name="connsiteY1" fmla="*/ 0 h 284834"/>
              <a:gd name="connsiteX2" fmla="*/ 103519 w 103519"/>
              <a:gd name="connsiteY2" fmla="*/ 284834 h 284834"/>
              <a:gd name="connsiteX3" fmla="*/ 41103 w 103519"/>
              <a:gd name="connsiteY3" fmla="*/ 284834 h 284834"/>
              <a:gd name="connsiteX4" fmla="*/ 41103 w 103519"/>
              <a:gd name="connsiteY4" fmla="*/ 51788 h 284834"/>
              <a:gd name="connsiteX5" fmla="*/ 0 w 103519"/>
              <a:gd name="connsiteY5" fmla="*/ 51788 h 284834"/>
              <a:gd name="connsiteX6" fmla="*/ 10656 w 103519"/>
              <a:gd name="connsiteY6" fmla="*/ 0 h 284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3519" h="284834">
                <a:moveTo>
                  <a:pt x="10656" y="0"/>
                </a:moveTo>
                <a:lnTo>
                  <a:pt x="103519" y="0"/>
                </a:lnTo>
                <a:lnTo>
                  <a:pt x="103519" y="284834"/>
                </a:lnTo>
                <a:lnTo>
                  <a:pt x="41103" y="284834"/>
                </a:lnTo>
                <a:lnTo>
                  <a:pt x="41103" y="51788"/>
                </a:lnTo>
                <a:lnTo>
                  <a:pt x="0" y="51788"/>
                </a:lnTo>
                <a:lnTo>
                  <a:pt x="10656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3884" y="4141528"/>
            <a:ext cx="4869948" cy="15231"/>
          </a:xfrm>
          <a:custGeom>
            <a:avLst/>
            <a:gdLst>
              <a:gd name="connsiteX0" fmla="*/ 0 w 4869948"/>
              <a:gd name="connsiteY0" fmla="*/ 0 h 15231"/>
              <a:gd name="connsiteX1" fmla="*/ 1624331 w 4869948"/>
              <a:gd name="connsiteY1" fmla="*/ 0 h 15231"/>
              <a:gd name="connsiteX2" fmla="*/ 3247139 w 4869948"/>
              <a:gd name="connsiteY2" fmla="*/ 0 h 15231"/>
              <a:gd name="connsiteX3" fmla="*/ 4869948 w 4869948"/>
              <a:gd name="connsiteY3" fmla="*/ 0 h 15231"/>
              <a:gd name="connsiteX4" fmla="*/ 4869948 w 4869948"/>
              <a:gd name="connsiteY4" fmla="*/ 15231 h 15231"/>
              <a:gd name="connsiteX5" fmla="*/ 3247139 w 4869948"/>
              <a:gd name="connsiteY5" fmla="*/ 15231 h 15231"/>
              <a:gd name="connsiteX6" fmla="*/ 1624331 w 4869948"/>
              <a:gd name="connsiteY6" fmla="*/ 15231 h 15231"/>
              <a:gd name="connsiteX7" fmla="*/ 0 w 4869948"/>
              <a:gd name="connsiteY7" fmla="*/ 15231 h 15231"/>
              <a:gd name="connsiteX8" fmla="*/ 0 w 4869948"/>
              <a:gd name="connsiteY8" fmla="*/ 0 h 152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869948" h="15231">
                <a:moveTo>
                  <a:pt x="0" y="0"/>
                </a:moveTo>
                <a:lnTo>
                  <a:pt x="1624331" y="0"/>
                </a:lnTo>
                <a:lnTo>
                  <a:pt x="3247139" y="0"/>
                </a:lnTo>
                <a:lnTo>
                  <a:pt x="4869948" y="0"/>
                </a:lnTo>
                <a:lnTo>
                  <a:pt x="4869948" y="15231"/>
                </a:lnTo>
                <a:lnTo>
                  <a:pt x="3247139" y="15231"/>
                </a:lnTo>
                <a:lnTo>
                  <a:pt x="1624331" y="15231"/>
                </a:lnTo>
                <a:lnTo>
                  <a:pt x="0" y="15231"/>
                </a:lnTo>
                <a:lnTo>
                  <a:pt x="0" y="0"/>
                </a:lnTo>
              </a:path>
            </a:pathLst>
          </a:custGeom>
          <a:solidFill>
            <a:srgbClr val="66AA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6100" y="1295400"/>
            <a:ext cx="3835400" cy="3302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73900" y="1460500"/>
            <a:ext cx="152400" cy="889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22600" y="4203700"/>
            <a:ext cx="4343400" cy="22479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91400" y="1308100"/>
            <a:ext cx="127000" cy="3048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1700" y="457200"/>
            <a:ext cx="88900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20800" y="2044700"/>
            <a:ext cx="8174995" cy="14984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66700" algn="l"/>
              </a:tabLst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b="1" i="1" dirty="0">
                <a:solidFill>
                  <a:srgbClr val="2B2B2B"/>
                </a:solidFill>
                <a:cs typeface="Helvetica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1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: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Neighborhood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has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total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5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boroughs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306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neighborhoods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Helvetica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order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segment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HK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neighborhoods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explore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them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we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will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essentially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dataset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.Apple SD Gothic NeoI" pitchFamily="18" charset="0"/>
              </a:rPr>
              <a:t>that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contains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5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boroughs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neighborhoods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that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exist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each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borough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as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well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as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latitude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longitude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coordinates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each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neighborhood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  <a:p>
            <a:pPr>
              <a:lnSpc>
                <a:spcPts val="2600"/>
              </a:lnSpc>
              <a:tabLst>
                <a:tab pos="266700" algn="l"/>
              </a:tabLst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dataset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exists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free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web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Link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dataset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: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587500" y="3479800"/>
            <a:ext cx="4876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2" dirty="0">
                <a:solidFill>
                  <a:srgbClr val="66AACD"/>
                </a:solidFill>
                <a:latin typeface="Arial Unicode MS" pitchFamily="18" charset="0"/>
                <a:cs typeface="Arial Unicode MS" pitchFamily="18" charset="0"/>
              </a:rPr>
              <a:t>https://geo.nyu.edu/catalog/nyu_2451_34572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680700" cy="7556500"/>
          </a:xfrm>
          <a:custGeom>
            <a:avLst/>
            <a:gdLst>
              <a:gd name="connsiteX0" fmla="*/ 0 w 10680700"/>
              <a:gd name="connsiteY0" fmla="*/ 7556500 h 7556500"/>
              <a:gd name="connsiteX1" fmla="*/ 10680700 w 10680700"/>
              <a:gd name="connsiteY1" fmla="*/ 7556500 h 7556500"/>
              <a:gd name="connsiteX2" fmla="*/ 10680700 w 10680700"/>
              <a:gd name="connsiteY2" fmla="*/ 0 h 7556500"/>
              <a:gd name="connsiteX3" fmla="*/ 0 w 10680700"/>
              <a:gd name="connsiteY3" fmla="*/ 0 h 7556500"/>
              <a:gd name="connsiteX4" fmla="*/ 0 w 10680700"/>
              <a:gd name="connsiteY4" fmla="*/ 7556500 h 755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7556500">
                <a:moveTo>
                  <a:pt x="0" y="7556500"/>
                </a:moveTo>
                <a:lnTo>
                  <a:pt x="10680700" y="7556500"/>
                </a:lnTo>
                <a:lnTo>
                  <a:pt x="10680700" y="0"/>
                </a:lnTo>
                <a:lnTo>
                  <a:pt x="0" y="0"/>
                </a:lnTo>
                <a:lnTo>
                  <a:pt x="0" y="7556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636857" y="1311458"/>
            <a:ext cx="197903" cy="293973"/>
          </a:xfrm>
          <a:custGeom>
            <a:avLst/>
            <a:gdLst>
              <a:gd name="connsiteX0" fmla="*/ 0 w 197903"/>
              <a:gd name="connsiteY0" fmla="*/ 0 h 293973"/>
              <a:gd name="connsiteX1" fmla="*/ 197903 w 197903"/>
              <a:gd name="connsiteY1" fmla="*/ 0 h 293973"/>
              <a:gd name="connsiteX2" fmla="*/ 197903 w 197903"/>
              <a:gd name="connsiteY2" fmla="*/ 62450 h 293973"/>
              <a:gd name="connsiteX3" fmla="*/ 129398 w 197903"/>
              <a:gd name="connsiteY3" fmla="*/ 62450 h 293973"/>
              <a:gd name="connsiteX4" fmla="*/ 129398 w 197903"/>
              <a:gd name="connsiteY4" fmla="*/ 293973 h 293973"/>
              <a:gd name="connsiteX5" fmla="*/ 66982 w 197903"/>
              <a:gd name="connsiteY5" fmla="*/ 293973 h 293973"/>
              <a:gd name="connsiteX6" fmla="*/ 66982 w 197903"/>
              <a:gd name="connsiteY6" fmla="*/ 62450 h 293973"/>
              <a:gd name="connsiteX7" fmla="*/ 0 w 197903"/>
              <a:gd name="connsiteY7" fmla="*/ 62450 h 293973"/>
              <a:gd name="connsiteX8" fmla="*/ 0 w 197903"/>
              <a:gd name="connsiteY8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97903" h="293973">
                <a:moveTo>
                  <a:pt x="0" y="0"/>
                </a:moveTo>
                <a:lnTo>
                  <a:pt x="197903" y="0"/>
                </a:lnTo>
                <a:lnTo>
                  <a:pt x="197903" y="62450"/>
                </a:lnTo>
                <a:lnTo>
                  <a:pt x="129398" y="62450"/>
                </a:lnTo>
                <a:lnTo>
                  <a:pt x="129398" y="293973"/>
                </a:lnTo>
                <a:lnTo>
                  <a:pt x="66982" y="293973"/>
                </a:lnTo>
                <a:lnTo>
                  <a:pt x="66982" y="62450"/>
                </a:lnTo>
                <a:lnTo>
                  <a:pt x="0" y="62450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349136" y="1311458"/>
            <a:ext cx="286199" cy="293973"/>
          </a:xfrm>
          <a:custGeom>
            <a:avLst/>
            <a:gdLst>
              <a:gd name="connsiteX0" fmla="*/ 117219 w 286199"/>
              <a:gd name="connsiteY0" fmla="*/ 0 h 293973"/>
              <a:gd name="connsiteX1" fmla="*/ 165934 w 286199"/>
              <a:gd name="connsiteY1" fmla="*/ 0 h 293973"/>
              <a:gd name="connsiteX2" fmla="*/ 286199 w 286199"/>
              <a:gd name="connsiteY2" fmla="*/ 293973 h 293973"/>
              <a:gd name="connsiteX3" fmla="*/ 222260 w 286199"/>
              <a:gd name="connsiteY3" fmla="*/ 293973 h 293973"/>
              <a:gd name="connsiteX4" fmla="*/ 199425 w 286199"/>
              <a:gd name="connsiteY4" fmla="*/ 236093 h 293973"/>
              <a:gd name="connsiteX5" fmla="*/ 86773 w 286199"/>
              <a:gd name="connsiteY5" fmla="*/ 236093 h 293973"/>
              <a:gd name="connsiteX6" fmla="*/ 63938 w 286199"/>
              <a:gd name="connsiteY6" fmla="*/ 293973 h 293973"/>
              <a:gd name="connsiteX7" fmla="*/ 0 w 286199"/>
              <a:gd name="connsiteY7" fmla="*/ 293973 h 293973"/>
              <a:gd name="connsiteX8" fmla="*/ 117219 w 286199"/>
              <a:gd name="connsiteY8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86199" h="293973">
                <a:moveTo>
                  <a:pt x="117219" y="0"/>
                </a:moveTo>
                <a:lnTo>
                  <a:pt x="165934" y="0"/>
                </a:lnTo>
                <a:lnTo>
                  <a:pt x="286199" y="293973"/>
                </a:lnTo>
                <a:lnTo>
                  <a:pt x="222260" y="293973"/>
                </a:lnTo>
                <a:lnTo>
                  <a:pt x="199425" y="236093"/>
                </a:lnTo>
                <a:lnTo>
                  <a:pt x="86773" y="236093"/>
                </a:lnTo>
                <a:lnTo>
                  <a:pt x="63938" y="293973"/>
                </a:lnTo>
                <a:lnTo>
                  <a:pt x="0" y="293973"/>
                </a:lnTo>
                <a:lnTo>
                  <a:pt x="117219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100995" y="1311458"/>
            <a:ext cx="240528" cy="293973"/>
          </a:xfrm>
          <a:custGeom>
            <a:avLst/>
            <a:gdLst>
              <a:gd name="connsiteX0" fmla="*/ 0 w 240528"/>
              <a:gd name="connsiteY0" fmla="*/ 0 h 293973"/>
              <a:gd name="connsiteX1" fmla="*/ 98951 w 240528"/>
              <a:gd name="connsiteY1" fmla="*/ 0 h 293973"/>
              <a:gd name="connsiteX2" fmla="*/ 202470 w 240528"/>
              <a:gd name="connsiteY2" fmla="*/ 41125 h 293973"/>
              <a:gd name="connsiteX3" fmla="*/ 240528 w 240528"/>
              <a:gd name="connsiteY3" fmla="*/ 147748 h 293973"/>
              <a:gd name="connsiteX4" fmla="*/ 200947 w 240528"/>
              <a:gd name="connsiteY4" fmla="*/ 252848 h 293973"/>
              <a:gd name="connsiteX5" fmla="*/ 94384 w 240528"/>
              <a:gd name="connsiteY5" fmla="*/ 293973 h 293973"/>
              <a:gd name="connsiteX6" fmla="*/ 0 w 240528"/>
              <a:gd name="connsiteY6" fmla="*/ 293973 h 293973"/>
              <a:gd name="connsiteX7" fmla="*/ 0 w 240528"/>
              <a:gd name="connsiteY7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40528" h="293973">
                <a:moveTo>
                  <a:pt x="0" y="0"/>
                </a:moveTo>
                <a:lnTo>
                  <a:pt x="98951" y="0"/>
                </a:lnTo>
                <a:cubicBezTo>
                  <a:pt x="141577" y="0"/>
                  <a:pt x="176590" y="13708"/>
                  <a:pt x="202470" y="41125"/>
                </a:cubicBezTo>
                <a:cubicBezTo>
                  <a:pt x="228350" y="68543"/>
                  <a:pt x="240528" y="103576"/>
                  <a:pt x="240528" y="147748"/>
                </a:cubicBezTo>
                <a:cubicBezTo>
                  <a:pt x="240528" y="191920"/>
                  <a:pt x="228350" y="226953"/>
                  <a:pt x="200947" y="252848"/>
                </a:cubicBezTo>
                <a:cubicBezTo>
                  <a:pt x="173546" y="280265"/>
                  <a:pt x="138532" y="293973"/>
                  <a:pt x="94384" y="293973"/>
                </a:cubicBez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586968" y="1311458"/>
            <a:ext cx="63938" cy="293973"/>
          </a:xfrm>
          <a:custGeom>
            <a:avLst/>
            <a:gdLst>
              <a:gd name="connsiteX0" fmla="*/ 0 w 63938"/>
              <a:gd name="connsiteY0" fmla="*/ 0 h 293973"/>
              <a:gd name="connsiteX1" fmla="*/ 63938 w 63938"/>
              <a:gd name="connsiteY1" fmla="*/ 0 h 293973"/>
              <a:gd name="connsiteX2" fmla="*/ 63938 w 63938"/>
              <a:gd name="connsiteY2" fmla="*/ 293973 h 293973"/>
              <a:gd name="connsiteX3" fmla="*/ 0 w 63938"/>
              <a:gd name="connsiteY3" fmla="*/ 293973 h 293973"/>
              <a:gd name="connsiteX4" fmla="*/ 0 w 63938"/>
              <a:gd name="connsiteY4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938" h="293973">
                <a:moveTo>
                  <a:pt x="0" y="0"/>
                </a:moveTo>
                <a:lnTo>
                  <a:pt x="63938" y="0"/>
                </a:lnTo>
                <a:lnTo>
                  <a:pt x="63938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317515" y="1311458"/>
            <a:ext cx="219216" cy="293973"/>
          </a:xfrm>
          <a:custGeom>
            <a:avLst/>
            <a:gdLst>
              <a:gd name="connsiteX0" fmla="*/ 0 w 219216"/>
              <a:gd name="connsiteY0" fmla="*/ 0 h 293973"/>
              <a:gd name="connsiteX1" fmla="*/ 95907 w 219216"/>
              <a:gd name="connsiteY1" fmla="*/ 0 h 293973"/>
              <a:gd name="connsiteX2" fmla="*/ 165934 w 219216"/>
              <a:gd name="connsiteY2" fmla="*/ 24370 h 293973"/>
              <a:gd name="connsiteX3" fmla="*/ 191813 w 219216"/>
              <a:gd name="connsiteY3" fmla="*/ 86821 h 293973"/>
              <a:gd name="connsiteX4" fmla="*/ 179635 w 219216"/>
              <a:gd name="connsiteY4" fmla="*/ 132516 h 293973"/>
              <a:gd name="connsiteX5" fmla="*/ 137010 w 219216"/>
              <a:gd name="connsiteY5" fmla="*/ 170596 h 293973"/>
              <a:gd name="connsiteX6" fmla="*/ 219216 w 219216"/>
              <a:gd name="connsiteY6" fmla="*/ 293973 h 293973"/>
              <a:gd name="connsiteX7" fmla="*/ 146144 w 219216"/>
              <a:gd name="connsiteY7" fmla="*/ 293973 h 293973"/>
              <a:gd name="connsiteX8" fmla="*/ 70027 w 219216"/>
              <a:gd name="connsiteY8" fmla="*/ 179735 h 293973"/>
              <a:gd name="connsiteX9" fmla="*/ 62415 w 219216"/>
              <a:gd name="connsiteY9" fmla="*/ 179735 h 293973"/>
              <a:gd name="connsiteX10" fmla="*/ 62415 w 219216"/>
              <a:gd name="connsiteY10" fmla="*/ 293973 h 293973"/>
              <a:gd name="connsiteX11" fmla="*/ 0 w 219216"/>
              <a:gd name="connsiteY11" fmla="*/ 293973 h 293973"/>
              <a:gd name="connsiteX12" fmla="*/ 0 w 219216"/>
              <a:gd name="connsiteY12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19216" h="293973">
                <a:moveTo>
                  <a:pt x="0" y="0"/>
                </a:moveTo>
                <a:lnTo>
                  <a:pt x="95907" y="0"/>
                </a:lnTo>
                <a:cubicBezTo>
                  <a:pt x="126353" y="0"/>
                  <a:pt x="149188" y="7615"/>
                  <a:pt x="165934" y="24370"/>
                </a:cubicBezTo>
                <a:cubicBezTo>
                  <a:pt x="182680" y="39602"/>
                  <a:pt x="191813" y="59404"/>
                  <a:pt x="191813" y="86821"/>
                </a:cubicBezTo>
                <a:cubicBezTo>
                  <a:pt x="191813" y="102053"/>
                  <a:pt x="187247" y="117284"/>
                  <a:pt x="179635" y="132516"/>
                </a:cubicBezTo>
                <a:cubicBezTo>
                  <a:pt x="172024" y="149271"/>
                  <a:pt x="156800" y="161457"/>
                  <a:pt x="137010" y="170596"/>
                </a:cubicBezTo>
                <a:lnTo>
                  <a:pt x="219216" y="293973"/>
                </a:lnTo>
                <a:lnTo>
                  <a:pt x="146144" y="293973"/>
                </a:lnTo>
                <a:lnTo>
                  <a:pt x="70027" y="179735"/>
                </a:lnTo>
                <a:lnTo>
                  <a:pt x="62415" y="179735"/>
                </a:lnTo>
                <a:lnTo>
                  <a:pt x="62415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597451" y="1311458"/>
            <a:ext cx="164411" cy="293973"/>
          </a:xfrm>
          <a:custGeom>
            <a:avLst/>
            <a:gdLst>
              <a:gd name="connsiteX0" fmla="*/ 0 w 164411"/>
              <a:gd name="connsiteY0" fmla="*/ 0 h 293973"/>
              <a:gd name="connsiteX1" fmla="*/ 164411 w 164411"/>
              <a:gd name="connsiteY1" fmla="*/ 0 h 293973"/>
              <a:gd name="connsiteX2" fmla="*/ 164411 w 164411"/>
              <a:gd name="connsiteY2" fmla="*/ 57880 h 293973"/>
              <a:gd name="connsiteX3" fmla="*/ 62415 w 164411"/>
              <a:gd name="connsiteY3" fmla="*/ 57880 h 293973"/>
              <a:gd name="connsiteX4" fmla="*/ 62415 w 164411"/>
              <a:gd name="connsiteY4" fmla="*/ 117284 h 293973"/>
              <a:gd name="connsiteX5" fmla="*/ 164411 w 164411"/>
              <a:gd name="connsiteY5" fmla="*/ 117284 h 293973"/>
              <a:gd name="connsiteX6" fmla="*/ 164411 w 164411"/>
              <a:gd name="connsiteY6" fmla="*/ 175165 h 293973"/>
              <a:gd name="connsiteX7" fmla="*/ 62415 w 164411"/>
              <a:gd name="connsiteY7" fmla="*/ 175165 h 293973"/>
              <a:gd name="connsiteX8" fmla="*/ 62415 w 164411"/>
              <a:gd name="connsiteY8" fmla="*/ 236093 h 293973"/>
              <a:gd name="connsiteX9" fmla="*/ 164411 w 164411"/>
              <a:gd name="connsiteY9" fmla="*/ 236093 h 293973"/>
              <a:gd name="connsiteX10" fmla="*/ 164411 w 164411"/>
              <a:gd name="connsiteY10" fmla="*/ 293973 h 293973"/>
              <a:gd name="connsiteX11" fmla="*/ 0 w 164411"/>
              <a:gd name="connsiteY11" fmla="*/ 293973 h 293973"/>
              <a:gd name="connsiteX12" fmla="*/ 0 w 164411"/>
              <a:gd name="connsiteY12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64411" h="293973">
                <a:moveTo>
                  <a:pt x="0" y="0"/>
                </a:moveTo>
                <a:lnTo>
                  <a:pt x="164411" y="0"/>
                </a:lnTo>
                <a:lnTo>
                  <a:pt x="164411" y="57880"/>
                </a:lnTo>
                <a:lnTo>
                  <a:pt x="62415" y="57880"/>
                </a:lnTo>
                <a:lnTo>
                  <a:pt x="62415" y="117284"/>
                </a:lnTo>
                <a:lnTo>
                  <a:pt x="164411" y="117284"/>
                </a:lnTo>
                <a:lnTo>
                  <a:pt x="164411" y="175165"/>
                </a:lnTo>
                <a:lnTo>
                  <a:pt x="62415" y="175165"/>
                </a:lnTo>
                <a:lnTo>
                  <a:pt x="62415" y="236093"/>
                </a:lnTo>
                <a:lnTo>
                  <a:pt x="164411" y="236093"/>
                </a:lnTo>
                <a:lnTo>
                  <a:pt x="164411" y="293973"/>
                </a:ln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300595" y="1311458"/>
            <a:ext cx="240529" cy="293973"/>
          </a:xfrm>
          <a:custGeom>
            <a:avLst/>
            <a:gdLst>
              <a:gd name="connsiteX0" fmla="*/ 0 w 240529"/>
              <a:gd name="connsiteY0" fmla="*/ 0 h 293973"/>
              <a:gd name="connsiteX1" fmla="*/ 98951 w 240529"/>
              <a:gd name="connsiteY1" fmla="*/ 0 h 293973"/>
              <a:gd name="connsiteX2" fmla="*/ 202470 w 240529"/>
              <a:gd name="connsiteY2" fmla="*/ 41125 h 293973"/>
              <a:gd name="connsiteX3" fmla="*/ 240529 w 240529"/>
              <a:gd name="connsiteY3" fmla="*/ 147748 h 293973"/>
              <a:gd name="connsiteX4" fmla="*/ 200948 w 240529"/>
              <a:gd name="connsiteY4" fmla="*/ 252848 h 293973"/>
              <a:gd name="connsiteX5" fmla="*/ 94384 w 240529"/>
              <a:gd name="connsiteY5" fmla="*/ 293973 h 293973"/>
              <a:gd name="connsiteX6" fmla="*/ 0 w 240529"/>
              <a:gd name="connsiteY6" fmla="*/ 293973 h 293973"/>
              <a:gd name="connsiteX7" fmla="*/ 0 w 240529"/>
              <a:gd name="connsiteY7" fmla="*/ 0 h 29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40529" h="293973">
                <a:moveTo>
                  <a:pt x="0" y="0"/>
                </a:moveTo>
                <a:lnTo>
                  <a:pt x="98951" y="0"/>
                </a:lnTo>
                <a:cubicBezTo>
                  <a:pt x="141577" y="0"/>
                  <a:pt x="176590" y="13708"/>
                  <a:pt x="202470" y="41125"/>
                </a:cubicBezTo>
                <a:cubicBezTo>
                  <a:pt x="228350" y="68543"/>
                  <a:pt x="240529" y="103576"/>
                  <a:pt x="240529" y="147748"/>
                </a:cubicBezTo>
                <a:cubicBezTo>
                  <a:pt x="240529" y="191920"/>
                  <a:pt x="228350" y="226953"/>
                  <a:pt x="200948" y="252848"/>
                </a:cubicBezTo>
                <a:cubicBezTo>
                  <a:pt x="173546" y="280265"/>
                  <a:pt x="138532" y="293973"/>
                  <a:pt x="94384" y="293973"/>
                </a:cubicBezTo>
                <a:lnTo>
                  <a:pt x="0" y="293973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303987" y="1308412"/>
            <a:ext cx="295332" cy="300066"/>
          </a:xfrm>
          <a:custGeom>
            <a:avLst/>
            <a:gdLst>
              <a:gd name="connsiteX0" fmla="*/ 144621 w 295332"/>
              <a:gd name="connsiteY0" fmla="*/ 0 h 300066"/>
              <a:gd name="connsiteX1" fmla="*/ 252707 w 295332"/>
              <a:gd name="connsiteY1" fmla="*/ 42649 h 300066"/>
              <a:gd name="connsiteX2" fmla="*/ 295332 w 295332"/>
              <a:gd name="connsiteY2" fmla="*/ 150794 h 300066"/>
              <a:gd name="connsiteX3" fmla="*/ 252707 w 295332"/>
              <a:gd name="connsiteY3" fmla="*/ 257417 h 300066"/>
              <a:gd name="connsiteX4" fmla="*/ 146144 w 295332"/>
              <a:gd name="connsiteY4" fmla="*/ 300066 h 300066"/>
              <a:gd name="connsiteX5" fmla="*/ 41103 w 295332"/>
              <a:gd name="connsiteY5" fmla="*/ 257417 h 300066"/>
              <a:gd name="connsiteX6" fmla="*/ 0 w 295332"/>
              <a:gd name="connsiteY6" fmla="*/ 149271 h 300066"/>
              <a:gd name="connsiteX7" fmla="*/ 42625 w 295332"/>
              <a:gd name="connsiteY7" fmla="*/ 42649 h 300066"/>
              <a:gd name="connsiteX8" fmla="*/ 144621 w 295332"/>
              <a:gd name="connsiteY8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332" h="300066">
                <a:moveTo>
                  <a:pt x="144621" y="0"/>
                </a:moveTo>
                <a:cubicBezTo>
                  <a:pt x="188769" y="0"/>
                  <a:pt x="223783" y="15231"/>
                  <a:pt x="252707" y="42649"/>
                </a:cubicBezTo>
                <a:cubicBezTo>
                  <a:pt x="281632" y="71589"/>
                  <a:pt x="295332" y="106622"/>
                  <a:pt x="295332" y="150794"/>
                </a:cubicBezTo>
                <a:cubicBezTo>
                  <a:pt x="295332" y="193444"/>
                  <a:pt x="281632" y="228477"/>
                  <a:pt x="252707" y="257417"/>
                </a:cubicBezTo>
                <a:cubicBezTo>
                  <a:pt x="225305" y="286358"/>
                  <a:pt x="190291" y="300066"/>
                  <a:pt x="146144" y="300066"/>
                </a:cubicBezTo>
                <a:cubicBezTo>
                  <a:pt x="103518" y="300066"/>
                  <a:pt x="68505" y="286358"/>
                  <a:pt x="41103" y="257417"/>
                </a:cubicBezTo>
                <a:cubicBezTo>
                  <a:pt x="13701" y="230000"/>
                  <a:pt x="0" y="193444"/>
                  <a:pt x="0" y="149271"/>
                </a:cubicBezTo>
                <a:cubicBezTo>
                  <a:pt x="0" y="106622"/>
                  <a:pt x="13701" y="71589"/>
                  <a:pt x="42625" y="42649"/>
                </a:cubicBezTo>
                <a:cubicBezTo>
                  <a:pt x="71549" y="15231"/>
                  <a:pt x="105040" y="0"/>
                  <a:pt x="144621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037405" y="1308412"/>
            <a:ext cx="226828" cy="300066"/>
          </a:xfrm>
          <a:custGeom>
            <a:avLst/>
            <a:gdLst>
              <a:gd name="connsiteX0" fmla="*/ 143099 w 226828"/>
              <a:gd name="connsiteY0" fmla="*/ 0 h 300066"/>
              <a:gd name="connsiteX1" fmla="*/ 226828 w 226828"/>
              <a:gd name="connsiteY1" fmla="*/ 19801 h 300066"/>
              <a:gd name="connsiteX2" fmla="*/ 226828 w 226828"/>
              <a:gd name="connsiteY2" fmla="*/ 89867 h 300066"/>
              <a:gd name="connsiteX3" fmla="*/ 143099 w 226828"/>
              <a:gd name="connsiteY3" fmla="*/ 62450 h 300066"/>
              <a:gd name="connsiteX4" fmla="*/ 86773 w 226828"/>
              <a:gd name="connsiteY4" fmla="*/ 86821 h 300066"/>
              <a:gd name="connsiteX5" fmla="*/ 65460 w 226828"/>
              <a:gd name="connsiteY5" fmla="*/ 152318 h 300066"/>
              <a:gd name="connsiteX6" fmla="*/ 88295 w 226828"/>
              <a:gd name="connsiteY6" fmla="*/ 214768 h 300066"/>
              <a:gd name="connsiteX7" fmla="*/ 147666 w 226828"/>
              <a:gd name="connsiteY7" fmla="*/ 239139 h 300066"/>
              <a:gd name="connsiteX8" fmla="*/ 226828 w 226828"/>
              <a:gd name="connsiteY8" fmla="*/ 211722 h 300066"/>
              <a:gd name="connsiteX9" fmla="*/ 226828 w 226828"/>
              <a:gd name="connsiteY9" fmla="*/ 283311 h 300066"/>
              <a:gd name="connsiteX10" fmla="*/ 141577 w 226828"/>
              <a:gd name="connsiteY10" fmla="*/ 300066 h 300066"/>
              <a:gd name="connsiteX11" fmla="*/ 41103 w 226828"/>
              <a:gd name="connsiteY11" fmla="*/ 257417 h 300066"/>
              <a:gd name="connsiteX12" fmla="*/ 0 w 226828"/>
              <a:gd name="connsiteY12" fmla="*/ 150794 h 300066"/>
              <a:gd name="connsiteX13" fmla="*/ 41103 w 226828"/>
              <a:gd name="connsiteY13" fmla="*/ 44172 h 300066"/>
              <a:gd name="connsiteX14" fmla="*/ 143099 w 226828"/>
              <a:gd name="connsiteY14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26828" h="300066">
                <a:moveTo>
                  <a:pt x="143099" y="0"/>
                </a:moveTo>
                <a:cubicBezTo>
                  <a:pt x="168979" y="0"/>
                  <a:pt x="197903" y="6092"/>
                  <a:pt x="226828" y="19801"/>
                </a:cubicBezTo>
                <a:lnTo>
                  <a:pt x="226828" y="89867"/>
                </a:lnTo>
                <a:cubicBezTo>
                  <a:pt x="194859" y="71589"/>
                  <a:pt x="167456" y="62450"/>
                  <a:pt x="143099" y="62450"/>
                </a:cubicBezTo>
                <a:cubicBezTo>
                  <a:pt x="120264" y="62450"/>
                  <a:pt x="100474" y="70066"/>
                  <a:pt x="86773" y="86821"/>
                </a:cubicBezTo>
                <a:cubicBezTo>
                  <a:pt x="73071" y="103576"/>
                  <a:pt x="65460" y="124900"/>
                  <a:pt x="65460" y="152318"/>
                </a:cubicBezTo>
                <a:cubicBezTo>
                  <a:pt x="65460" y="178212"/>
                  <a:pt x="73071" y="199536"/>
                  <a:pt x="88295" y="214768"/>
                </a:cubicBezTo>
                <a:cubicBezTo>
                  <a:pt x="103518" y="231523"/>
                  <a:pt x="123309" y="239139"/>
                  <a:pt x="147666" y="239139"/>
                </a:cubicBezTo>
                <a:cubicBezTo>
                  <a:pt x="170501" y="239139"/>
                  <a:pt x="196381" y="230000"/>
                  <a:pt x="226828" y="211722"/>
                </a:cubicBezTo>
                <a:lnTo>
                  <a:pt x="226828" y="283311"/>
                </a:lnTo>
                <a:cubicBezTo>
                  <a:pt x="193336" y="295497"/>
                  <a:pt x="164412" y="300066"/>
                  <a:pt x="141577" y="300066"/>
                </a:cubicBezTo>
                <a:cubicBezTo>
                  <a:pt x="101996" y="300066"/>
                  <a:pt x="68504" y="286358"/>
                  <a:pt x="41103" y="257417"/>
                </a:cubicBezTo>
                <a:cubicBezTo>
                  <a:pt x="13701" y="228477"/>
                  <a:pt x="0" y="193444"/>
                  <a:pt x="0" y="150794"/>
                </a:cubicBezTo>
                <a:cubicBezTo>
                  <a:pt x="0" y="108145"/>
                  <a:pt x="13701" y="73112"/>
                  <a:pt x="41103" y="44172"/>
                </a:cubicBezTo>
                <a:cubicBezTo>
                  <a:pt x="70027" y="13708"/>
                  <a:pt x="103518" y="0"/>
                  <a:pt x="143099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801443" y="1308412"/>
            <a:ext cx="191813" cy="300066"/>
          </a:xfrm>
          <a:custGeom>
            <a:avLst/>
            <a:gdLst>
              <a:gd name="connsiteX0" fmla="*/ 103518 w 191813"/>
              <a:gd name="connsiteY0" fmla="*/ 0 h 300066"/>
              <a:gd name="connsiteX1" fmla="*/ 184202 w 191813"/>
              <a:gd name="connsiteY1" fmla="*/ 30463 h 300066"/>
              <a:gd name="connsiteX2" fmla="*/ 146143 w 191813"/>
              <a:gd name="connsiteY2" fmla="*/ 73112 h 300066"/>
              <a:gd name="connsiteX3" fmla="*/ 100474 w 191813"/>
              <a:gd name="connsiteY3" fmla="*/ 54834 h 300066"/>
              <a:gd name="connsiteX4" fmla="*/ 82206 w 191813"/>
              <a:gd name="connsiteY4" fmla="*/ 62450 h 300066"/>
              <a:gd name="connsiteX5" fmla="*/ 74594 w 191813"/>
              <a:gd name="connsiteY5" fmla="*/ 82251 h 300066"/>
              <a:gd name="connsiteX6" fmla="*/ 114174 w 191813"/>
              <a:gd name="connsiteY6" fmla="*/ 118808 h 300066"/>
              <a:gd name="connsiteX7" fmla="*/ 158322 w 191813"/>
              <a:gd name="connsiteY7" fmla="*/ 141655 h 300066"/>
              <a:gd name="connsiteX8" fmla="*/ 182679 w 191813"/>
              <a:gd name="connsiteY8" fmla="*/ 169073 h 300066"/>
              <a:gd name="connsiteX9" fmla="*/ 191813 w 191813"/>
              <a:gd name="connsiteY9" fmla="*/ 207152 h 300066"/>
              <a:gd name="connsiteX10" fmla="*/ 161366 w 191813"/>
              <a:gd name="connsiteY10" fmla="*/ 272649 h 300066"/>
              <a:gd name="connsiteX11" fmla="*/ 89817 w 191813"/>
              <a:gd name="connsiteY11" fmla="*/ 300066 h 300066"/>
              <a:gd name="connsiteX12" fmla="*/ 0 w 191813"/>
              <a:gd name="connsiteY12" fmla="*/ 257417 h 300066"/>
              <a:gd name="connsiteX13" fmla="*/ 41102 w 191813"/>
              <a:gd name="connsiteY13" fmla="*/ 208675 h 300066"/>
              <a:gd name="connsiteX14" fmla="*/ 94384 w 191813"/>
              <a:gd name="connsiteY14" fmla="*/ 237616 h 300066"/>
              <a:gd name="connsiteX15" fmla="*/ 115697 w 191813"/>
              <a:gd name="connsiteY15" fmla="*/ 228477 h 300066"/>
              <a:gd name="connsiteX16" fmla="*/ 126353 w 191813"/>
              <a:gd name="connsiteY16" fmla="*/ 207152 h 300066"/>
              <a:gd name="connsiteX17" fmla="*/ 77638 w 191813"/>
              <a:gd name="connsiteY17" fmla="*/ 166026 h 300066"/>
              <a:gd name="connsiteX18" fmla="*/ 38058 w 191813"/>
              <a:gd name="connsiteY18" fmla="*/ 147748 h 300066"/>
              <a:gd name="connsiteX19" fmla="*/ 19790 w 191813"/>
              <a:gd name="connsiteY19" fmla="*/ 121854 h 300066"/>
              <a:gd name="connsiteX20" fmla="*/ 10656 w 191813"/>
              <a:gd name="connsiteY20" fmla="*/ 86821 h 300066"/>
              <a:gd name="connsiteX21" fmla="*/ 36535 w 191813"/>
              <a:gd name="connsiteY21" fmla="*/ 24370 h 300066"/>
              <a:gd name="connsiteX22" fmla="*/ 103518 w 191813"/>
              <a:gd name="connsiteY22" fmla="*/ 0 h 300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91813" h="300066">
                <a:moveTo>
                  <a:pt x="103518" y="0"/>
                </a:moveTo>
                <a:cubicBezTo>
                  <a:pt x="135487" y="0"/>
                  <a:pt x="162889" y="9139"/>
                  <a:pt x="184202" y="30463"/>
                </a:cubicBezTo>
                <a:lnTo>
                  <a:pt x="146143" y="73112"/>
                </a:lnTo>
                <a:cubicBezTo>
                  <a:pt x="124831" y="60927"/>
                  <a:pt x="109607" y="54834"/>
                  <a:pt x="100474" y="54834"/>
                </a:cubicBezTo>
                <a:cubicBezTo>
                  <a:pt x="94384" y="54834"/>
                  <a:pt x="88295" y="57880"/>
                  <a:pt x="82206" y="62450"/>
                </a:cubicBezTo>
                <a:cubicBezTo>
                  <a:pt x="77638" y="68543"/>
                  <a:pt x="74594" y="74635"/>
                  <a:pt x="74594" y="82251"/>
                </a:cubicBezTo>
                <a:cubicBezTo>
                  <a:pt x="74594" y="95960"/>
                  <a:pt x="88295" y="108145"/>
                  <a:pt x="114174" y="118808"/>
                </a:cubicBezTo>
                <a:cubicBezTo>
                  <a:pt x="133965" y="127947"/>
                  <a:pt x="147665" y="134040"/>
                  <a:pt x="158322" y="141655"/>
                </a:cubicBezTo>
                <a:cubicBezTo>
                  <a:pt x="167456" y="147748"/>
                  <a:pt x="176590" y="156887"/>
                  <a:pt x="182679" y="169073"/>
                </a:cubicBezTo>
                <a:cubicBezTo>
                  <a:pt x="188769" y="181258"/>
                  <a:pt x="191813" y="193444"/>
                  <a:pt x="191813" y="207152"/>
                </a:cubicBezTo>
                <a:cubicBezTo>
                  <a:pt x="191813" y="231523"/>
                  <a:pt x="182679" y="254371"/>
                  <a:pt x="161366" y="272649"/>
                </a:cubicBezTo>
                <a:cubicBezTo>
                  <a:pt x="141577" y="290927"/>
                  <a:pt x="117219" y="300066"/>
                  <a:pt x="89817" y="300066"/>
                </a:cubicBezTo>
                <a:cubicBezTo>
                  <a:pt x="59370" y="300066"/>
                  <a:pt x="30446" y="286358"/>
                  <a:pt x="0" y="257417"/>
                </a:cubicBezTo>
                <a:lnTo>
                  <a:pt x="41102" y="208675"/>
                </a:lnTo>
                <a:cubicBezTo>
                  <a:pt x="60893" y="228477"/>
                  <a:pt x="77638" y="237616"/>
                  <a:pt x="94384" y="237616"/>
                </a:cubicBezTo>
                <a:cubicBezTo>
                  <a:pt x="101996" y="237616"/>
                  <a:pt x="108085" y="234569"/>
                  <a:pt x="115697" y="228477"/>
                </a:cubicBezTo>
                <a:cubicBezTo>
                  <a:pt x="123308" y="220861"/>
                  <a:pt x="126353" y="214768"/>
                  <a:pt x="126353" y="207152"/>
                </a:cubicBezTo>
                <a:cubicBezTo>
                  <a:pt x="126353" y="191920"/>
                  <a:pt x="109607" y="178212"/>
                  <a:pt x="77638" y="166026"/>
                </a:cubicBezTo>
                <a:cubicBezTo>
                  <a:pt x="59370" y="159933"/>
                  <a:pt x="45669" y="153841"/>
                  <a:pt x="38058" y="147748"/>
                </a:cubicBezTo>
                <a:cubicBezTo>
                  <a:pt x="30446" y="141655"/>
                  <a:pt x="24357" y="132516"/>
                  <a:pt x="19790" y="121854"/>
                </a:cubicBezTo>
                <a:cubicBezTo>
                  <a:pt x="13700" y="111192"/>
                  <a:pt x="10656" y="99006"/>
                  <a:pt x="10656" y="86821"/>
                </a:cubicBezTo>
                <a:cubicBezTo>
                  <a:pt x="10656" y="60927"/>
                  <a:pt x="19790" y="39602"/>
                  <a:pt x="36535" y="24370"/>
                </a:cubicBezTo>
                <a:cubicBezTo>
                  <a:pt x="53281" y="7615"/>
                  <a:pt x="76115" y="0"/>
                  <a:pt x="103518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086467" y="1480531"/>
            <a:ext cx="129398" cy="57880"/>
          </a:xfrm>
          <a:custGeom>
            <a:avLst/>
            <a:gdLst>
              <a:gd name="connsiteX0" fmla="*/ 0 w 129398"/>
              <a:gd name="connsiteY0" fmla="*/ 0 h 57880"/>
              <a:gd name="connsiteX1" fmla="*/ 129398 w 129398"/>
              <a:gd name="connsiteY1" fmla="*/ 0 h 57880"/>
              <a:gd name="connsiteX2" fmla="*/ 129398 w 129398"/>
              <a:gd name="connsiteY2" fmla="*/ 57880 h 57880"/>
              <a:gd name="connsiteX3" fmla="*/ 0 w 129398"/>
              <a:gd name="connsiteY3" fmla="*/ 57880 h 57880"/>
              <a:gd name="connsiteX4" fmla="*/ 0 w 129398"/>
              <a:gd name="connsiteY4" fmla="*/ 0 h 578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398" h="57880">
                <a:moveTo>
                  <a:pt x="0" y="0"/>
                </a:moveTo>
                <a:lnTo>
                  <a:pt x="129398" y="0"/>
                </a:lnTo>
                <a:lnTo>
                  <a:pt x="129398" y="57880"/>
                </a:lnTo>
                <a:lnTo>
                  <a:pt x="0" y="57880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377234" y="1314505"/>
            <a:ext cx="200948" cy="290927"/>
          </a:xfrm>
          <a:custGeom>
            <a:avLst/>
            <a:gdLst>
              <a:gd name="connsiteX0" fmla="*/ 106563 w 200948"/>
              <a:gd name="connsiteY0" fmla="*/ 0 h 290927"/>
              <a:gd name="connsiteX1" fmla="*/ 175068 w 200948"/>
              <a:gd name="connsiteY1" fmla="*/ 24370 h 290927"/>
              <a:gd name="connsiteX2" fmla="*/ 200948 w 200948"/>
              <a:gd name="connsiteY2" fmla="*/ 86821 h 290927"/>
              <a:gd name="connsiteX3" fmla="*/ 170501 w 200948"/>
              <a:gd name="connsiteY3" fmla="*/ 169073 h 290927"/>
              <a:gd name="connsiteX4" fmla="*/ 153755 w 200948"/>
              <a:gd name="connsiteY4" fmla="*/ 193444 h 290927"/>
              <a:gd name="connsiteX5" fmla="*/ 127875 w 200948"/>
              <a:gd name="connsiteY5" fmla="*/ 228477 h 290927"/>
              <a:gd name="connsiteX6" fmla="*/ 120263 w 200948"/>
              <a:gd name="connsiteY6" fmla="*/ 237616 h 290927"/>
              <a:gd name="connsiteX7" fmla="*/ 200948 w 200948"/>
              <a:gd name="connsiteY7" fmla="*/ 237616 h 290927"/>
              <a:gd name="connsiteX8" fmla="*/ 200948 w 200948"/>
              <a:gd name="connsiteY8" fmla="*/ 290927 h 290927"/>
              <a:gd name="connsiteX9" fmla="*/ 3044 w 200948"/>
              <a:gd name="connsiteY9" fmla="*/ 290927 h 290927"/>
              <a:gd name="connsiteX10" fmla="*/ 98951 w 200948"/>
              <a:gd name="connsiteY10" fmla="*/ 167549 h 290927"/>
              <a:gd name="connsiteX11" fmla="*/ 129398 w 200948"/>
              <a:gd name="connsiteY11" fmla="*/ 121854 h 290927"/>
              <a:gd name="connsiteX12" fmla="*/ 138532 w 200948"/>
              <a:gd name="connsiteY12" fmla="*/ 89867 h 290927"/>
              <a:gd name="connsiteX13" fmla="*/ 127875 w 200948"/>
              <a:gd name="connsiteY13" fmla="*/ 62450 h 290927"/>
              <a:gd name="connsiteX14" fmla="*/ 100473 w 200948"/>
              <a:gd name="connsiteY14" fmla="*/ 51788 h 290927"/>
              <a:gd name="connsiteX15" fmla="*/ 73072 w 200948"/>
              <a:gd name="connsiteY15" fmla="*/ 65496 h 290927"/>
              <a:gd name="connsiteX16" fmla="*/ 63937 w 200948"/>
              <a:gd name="connsiteY16" fmla="*/ 108145 h 290927"/>
              <a:gd name="connsiteX17" fmla="*/ 0 w 200948"/>
              <a:gd name="connsiteY17" fmla="*/ 108145 h 290927"/>
              <a:gd name="connsiteX18" fmla="*/ 30446 w 200948"/>
              <a:gd name="connsiteY18" fmla="*/ 27417 h 290927"/>
              <a:gd name="connsiteX19" fmla="*/ 106563 w 200948"/>
              <a:gd name="connsiteY19" fmla="*/ 0 h 290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00948" h="290927">
                <a:moveTo>
                  <a:pt x="106563" y="0"/>
                </a:moveTo>
                <a:cubicBezTo>
                  <a:pt x="133965" y="0"/>
                  <a:pt x="156800" y="7615"/>
                  <a:pt x="175068" y="24370"/>
                </a:cubicBezTo>
                <a:cubicBezTo>
                  <a:pt x="191813" y="39602"/>
                  <a:pt x="200948" y="60927"/>
                  <a:pt x="200948" y="86821"/>
                </a:cubicBezTo>
                <a:cubicBezTo>
                  <a:pt x="200948" y="111192"/>
                  <a:pt x="190291" y="138609"/>
                  <a:pt x="170501" y="169073"/>
                </a:cubicBezTo>
                <a:lnTo>
                  <a:pt x="153755" y="193444"/>
                </a:lnTo>
                <a:cubicBezTo>
                  <a:pt x="146143" y="204106"/>
                  <a:pt x="138532" y="214768"/>
                  <a:pt x="127875" y="228477"/>
                </a:cubicBezTo>
                <a:lnTo>
                  <a:pt x="120263" y="237616"/>
                </a:lnTo>
                <a:lnTo>
                  <a:pt x="200948" y="237616"/>
                </a:lnTo>
                <a:lnTo>
                  <a:pt x="200948" y="290927"/>
                </a:lnTo>
                <a:lnTo>
                  <a:pt x="3044" y="290927"/>
                </a:lnTo>
                <a:lnTo>
                  <a:pt x="98951" y="167549"/>
                </a:lnTo>
                <a:cubicBezTo>
                  <a:pt x="114175" y="149271"/>
                  <a:pt x="123308" y="134039"/>
                  <a:pt x="129398" y="121854"/>
                </a:cubicBezTo>
                <a:cubicBezTo>
                  <a:pt x="135487" y="111192"/>
                  <a:pt x="138532" y="100529"/>
                  <a:pt x="138532" y="89867"/>
                </a:cubicBezTo>
                <a:cubicBezTo>
                  <a:pt x="138532" y="79205"/>
                  <a:pt x="135487" y="70066"/>
                  <a:pt x="127875" y="62450"/>
                </a:cubicBezTo>
                <a:cubicBezTo>
                  <a:pt x="120263" y="54834"/>
                  <a:pt x="111130" y="51788"/>
                  <a:pt x="100473" y="51788"/>
                </a:cubicBezTo>
                <a:cubicBezTo>
                  <a:pt x="88295" y="51788"/>
                  <a:pt x="79161" y="56357"/>
                  <a:pt x="73072" y="65496"/>
                </a:cubicBezTo>
                <a:cubicBezTo>
                  <a:pt x="68505" y="74635"/>
                  <a:pt x="63937" y="88344"/>
                  <a:pt x="63937" y="108145"/>
                </a:cubicBezTo>
                <a:lnTo>
                  <a:pt x="0" y="108145"/>
                </a:lnTo>
                <a:cubicBezTo>
                  <a:pt x="0" y="73112"/>
                  <a:pt x="10655" y="47218"/>
                  <a:pt x="30446" y="27417"/>
                </a:cubicBezTo>
                <a:cubicBezTo>
                  <a:pt x="51758" y="9139"/>
                  <a:pt x="76116" y="0"/>
                  <a:pt x="106563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593884" y="2618347"/>
            <a:ext cx="7186942" cy="15231"/>
          </a:xfrm>
          <a:custGeom>
            <a:avLst/>
            <a:gdLst>
              <a:gd name="connsiteX0" fmla="*/ 0 w 7186942"/>
              <a:gd name="connsiteY0" fmla="*/ 0 h 15231"/>
              <a:gd name="connsiteX1" fmla="*/ 1797876 w 7186942"/>
              <a:gd name="connsiteY1" fmla="*/ 0 h 15231"/>
              <a:gd name="connsiteX2" fmla="*/ 3594232 w 7186942"/>
              <a:gd name="connsiteY2" fmla="*/ 0 h 15231"/>
              <a:gd name="connsiteX3" fmla="*/ 5390587 w 7186942"/>
              <a:gd name="connsiteY3" fmla="*/ 0 h 15231"/>
              <a:gd name="connsiteX4" fmla="*/ 7186942 w 7186942"/>
              <a:gd name="connsiteY4" fmla="*/ 0 h 15231"/>
              <a:gd name="connsiteX5" fmla="*/ 7186942 w 7186942"/>
              <a:gd name="connsiteY5" fmla="*/ 15231 h 15231"/>
              <a:gd name="connsiteX6" fmla="*/ 5390587 w 7186942"/>
              <a:gd name="connsiteY6" fmla="*/ 15231 h 15231"/>
              <a:gd name="connsiteX7" fmla="*/ 3594232 w 7186942"/>
              <a:gd name="connsiteY7" fmla="*/ 15231 h 15231"/>
              <a:gd name="connsiteX8" fmla="*/ 1797876 w 7186942"/>
              <a:gd name="connsiteY8" fmla="*/ 15231 h 15231"/>
              <a:gd name="connsiteX9" fmla="*/ 0 w 7186942"/>
              <a:gd name="connsiteY9" fmla="*/ 15231 h 15231"/>
              <a:gd name="connsiteX10" fmla="*/ 0 w 7186942"/>
              <a:gd name="connsiteY10" fmla="*/ 0 h 152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186942" h="15231">
                <a:moveTo>
                  <a:pt x="0" y="0"/>
                </a:moveTo>
                <a:lnTo>
                  <a:pt x="1797876" y="0"/>
                </a:lnTo>
                <a:lnTo>
                  <a:pt x="3594232" y="0"/>
                </a:lnTo>
                <a:lnTo>
                  <a:pt x="5390587" y="0"/>
                </a:lnTo>
                <a:lnTo>
                  <a:pt x="7186942" y="0"/>
                </a:lnTo>
                <a:lnTo>
                  <a:pt x="7186942" y="15231"/>
                </a:lnTo>
                <a:lnTo>
                  <a:pt x="5390587" y="15231"/>
                </a:lnTo>
                <a:lnTo>
                  <a:pt x="3594232" y="15231"/>
                </a:lnTo>
                <a:lnTo>
                  <a:pt x="1797876" y="15231"/>
                </a:lnTo>
                <a:lnTo>
                  <a:pt x="0" y="15231"/>
                </a:lnTo>
                <a:lnTo>
                  <a:pt x="0" y="0"/>
                </a:lnTo>
              </a:path>
            </a:pathLst>
          </a:custGeom>
          <a:solidFill>
            <a:srgbClr val="66AA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3884" y="2922984"/>
            <a:ext cx="2356574" cy="15231"/>
          </a:xfrm>
          <a:custGeom>
            <a:avLst/>
            <a:gdLst>
              <a:gd name="connsiteX0" fmla="*/ 0 w 2356574"/>
              <a:gd name="connsiteY0" fmla="*/ 0 h 15231"/>
              <a:gd name="connsiteX1" fmla="*/ 1178286 w 2356574"/>
              <a:gd name="connsiteY1" fmla="*/ 0 h 15231"/>
              <a:gd name="connsiteX2" fmla="*/ 2356574 w 2356574"/>
              <a:gd name="connsiteY2" fmla="*/ 0 h 15231"/>
              <a:gd name="connsiteX3" fmla="*/ 2356574 w 2356574"/>
              <a:gd name="connsiteY3" fmla="*/ 15231 h 15231"/>
              <a:gd name="connsiteX4" fmla="*/ 1178286 w 2356574"/>
              <a:gd name="connsiteY4" fmla="*/ 15231 h 15231"/>
              <a:gd name="connsiteX5" fmla="*/ 0 w 2356574"/>
              <a:gd name="connsiteY5" fmla="*/ 15231 h 15231"/>
              <a:gd name="connsiteX6" fmla="*/ 0 w 2356574"/>
              <a:gd name="connsiteY6" fmla="*/ 0 h 152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356574" h="15231">
                <a:moveTo>
                  <a:pt x="0" y="0"/>
                </a:moveTo>
                <a:lnTo>
                  <a:pt x="1178286" y="0"/>
                </a:lnTo>
                <a:lnTo>
                  <a:pt x="2356574" y="0"/>
                </a:lnTo>
                <a:lnTo>
                  <a:pt x="2356574" y="15231"/>
                </a:lnTo>
                <a:lnTo>
                  <a:pt x="1178286" y="15231"/>
                </a:lnTo>
                <a:lnTo>
                  <a:pt x="0" y="15231"/>
                </a:lnTo>
                <a:lnTo>
                  <a:pt x="0" y="0"/>
                </a:lnTo>
              </a:path>
            </a:pathLst>
          </a:custGeom>
          <a:solidFill>
            <a:srgbClr val="66AA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6100" y="1295400"/>
            <a:ext cx="1041400" cy="3175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92600" y="1295400"/>
            <a:ext cx="2628900" cy="3302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73900" y="1460500"/>
            <a:ext cx="152400" cy="889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66000" y="1295400"/>
            <a:ext cx="228600" cy="3175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33600" y="4483100"/>
            <a:ext cx="5918200" cy="23241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1700" y="469900"/>
            <a:ext cx="8890000" cy="661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20800" y="1993900"/>
            <a:ext cx="3298211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b="1" i="1" dirty="0">
                <a:solidFill>
                  <a:srgbClr val="2B2B2B"/>
                </a:solidFill>
                <a:cs typeface="Arial Unicode MS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2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: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STSong" pitchFamily="18" charset="0"/>
              </a:rPr>
              <a:t>Farmers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Markets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-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1320800" y="2349500"/>
            <a:ext cx="7454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2" dirty="0">
                <a:solidFill>
                  <a:srgbClr val="ACC2C9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0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2" dirty="0">
                <a:solidFill>
                  <a:srgbClr val="66AACD"/>
                </a:solidFill>
                <a:latin typeface="Arial" pitchFamily="18" charset="0"/>
                <a:cs typeface="Arial" pitchFamily="18" charset="0"/>
              </a:rPr>
              <a:t>https://data.cityofnewyork.us/dataset/DOHMH-Farmers-Markets-and-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587500" y="2667000"/>
            <a:ext cx="23495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2" dirty="0">
                <a:solidFill>
                  <a:srgbClr val="66AACD"/>
                </a:solidFill>
                <a:latin typeface="Arial Unicode MS" pitchFamily="18" charset="0"/>
                <a:cs typeface="Arial Unicode MS" pitchFamily="18" charset="0"/>
              </a:rPr>
              <a:t>Food-Boxes/8vwk-6iz2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320800" y="3048000"/>
            <a:ext cx="8096575" cy="1190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66700" algn="l"/>
              </a:tabLst>
            </a:pPr>
            <a:r>
              <a:rPr lang="en-US" altLang="zh-CN" sz="2002" dirty="0">
                <a:solidFill>
                  <a:srgbClr val="ACC2C9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b="1" i="1" dirty="0">
                <a:solidFill>
                  <a:srgbClr val="2B2B2B"/>
                </a:solidFill>
                <a:cs typeface="Arial" pitchFamily="18" charset="0"/>
              </a:rPr>
              <a:t>farmers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'</a:t>
            </a:r>
            <a:r>
              <a:rPr lang="en-US" altLang="zh-CN" sz="1799" dirty="0">
                <a:cs typeface="Times New Roman" pitchFamily="18" charset="0"/>
              </a:rPr>
              <a:t>   </a:t>
            </a:r>
            <a:r>
              <a:rPr lang="en-US" altLang="zh-CN" sz="1799" b="1" i="1" dirty="0">
                <a:solidFill>
                  <a:srgbClr val="2B2B2B"/>
                </a:solidFill>
                <a:cs typeface="Arial Unicode MS" pitchFamily="18" charset="0"/>
              </a:rPr>
              <a:t>market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is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often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defined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public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site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used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two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more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local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or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regional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producers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the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direct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sale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farm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products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consumers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In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addition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to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fresh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fruits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vegetables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markets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may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sell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dairy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products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fish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meat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baked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goods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,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and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other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minimally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processed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foods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680700" cy="7556500"/>
          </a:xfrm>
          <a:custGeom>
            <a:avLst/>
            <a:gdLst>
              <a:gd name="connsiteX0" fmla="*/ 0 w 10680700"/>
              <a:gd name="connsiteY0" fmla="*/ 7556500 h 7556500"/>
              <a:gd name="connsiteX1" fmla="*/ 10680700 w 10680700"/>
              <a:gd name="connsiteY1" fmla="*/ 7556500 h 7556500"/>
              <a:gd name="connsiteX2" fmla="*/ 10680700 w 10680700"/>
              <a:gd name="connsiteY2" fmla="*/ 0 h 7556500"/>
              <a:gd name="connsiteX3" fmla="*/ 0 w 10680700"/>
              <a:gd name="connsiteY3" fmla="*/ 0 h 7556500"/>
              <a:gd name="connsiteX4" fmla="*/ 0 w 10680700"/>
              <a:gd name="connsiteY4" fmla="*/ 7556500 h 755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0700" h="7556500">
                <a:moveTo>
                  <a:pt x="0" y="7556500"/>
                </a:moveTo>
                <a:lnTo>
                  <a:pt x="10680700" y="7556500"/>
                </a:lnTo>
                <a:lnTo>
                  <a:pt x="10680700" y="0"/>
                </a:lnTo>
                <a:lnTo>
                  <a:pt x="0" y="0"/>
                </a:lnTo>
                <a:lnTo>
                  <a:pt x="0" y="75565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859129" y="734245"/>
            <a:ext cx="352696" cy="413366"/>
          </a:xfrm>
          <a:custGeom>
            <a:avLst/>
            <a:gdLst>
              <a:gd name="connsiteX0" fmla="*/ 144455 w 352696"/>
              <a:gd name="connsiteY0" fmla="*/ 0 h 413366"/>
              <a:gd name="connsiteX1" fmla="*/ 204489 w 352696"/>
              <a:gd name="connsiteY1" fmla="*/ 0 h 413366"/>
              <a:gd name="connsiteX2" fmla="*/ 352696 w 352696"/>
              <a:gd name="connsiteY2" fmla="*/ 413366 h 413366"/>
              <a:gd name="connsiteX3" fmla="*/ 273902 w 352696"/>
              <a:gd name="connsiteY3" fmla="*/ 413366 h 413366"/>
              <a:gd name="connsiteX4" fmla="*/ 245761 w 352696"/>
              <a:gd name="connsiteY4" fmla="*/ 331978 h 413366"/>
              <a:gd name="connsiteX5" fmla="*/ 106934 w 352696"/>
              <a:gd name="connsiteY5" fmla="*/ 331978 h 413366"/>
              <a:gd name="connsiteX6" fmla="*/ 78793 w 352696"/>
              <a:gd name="connsiteY6" fmla="*/ 413366 h 413366"/>
              <a:gd name="connsiteX7" fmla="*/ 0 w 352696"/>
              <a:gd name="connsiteY7" fmla="*/ 413366 h 413366"/>
              <a:gd name="connsiteX8" fmla="*/ 144455 w 352696"/>
              <a:gd name="connsiteY8" fmla="*/ 0 h 4133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52696" h="413366">
                <a:moveTo>
                  <a:pt x="144455" y="0"/>
                </a:moveTo>
                <a:lnTo>
                  <a:pt x="204489" y="0"/>
                </a:lnTo>
                <a:lnTo>
                  <a:pt x="352696" y="413366"/>
                </a:lnTo>
                <a:lnTo>
                  <a:pt x="273902" y="413366"/>
                </a:lnTo>
                <a:lnTo>
                  <a:pt x="245761" y="331978"/>
                </a:lnTo>
                <a:lnTo>
                  <a:pt x="106934" y="331978"/>
                </a:lnTo>
                <a:lnTo>
                  <a:pt x="78793" y="413366"/>
                </a:lnTo>
                <a:lnTo>
                  <a:pt x="0" y="413366"/>
                </a:lnTo>
                <a:lnTo>
                  <a:pt x="144455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553334" y="734245"/>
            <a:ext cx="296415" cy="413366"/>
          </a:xfrm>
          <a:custGeom>
            <a:avLst/>
            <a:gdLst>
              <a:gd name="connsiteX0" fmla="*/ 0 w 296415"/>
              <a:gd name="connsiteY0" fmla="*/ 0 h 413366"/>
              <a:gd name="connsiteX1" fmla="*/ 121942 w 296415"/>
              <a:gd name="connsiteY1" fmla="*/ 0 h 413366"/>
              <a:gd name="connsiteX2" fmla="*/ 249514 w 296415"/>
              <a:gd name="connsiteY2" fmla="*/ 57828 h 413366"/>
              <a:gd name="connsiteX3" fmla="*/ 296415 w 296415"/>
              <a:gd name="connsiteY3" fmla="*/ 207754 h 413366"/>
              <a:gd name="connsiteX4" fmla="*/ 247638 w 296415"/>
              <a:gd name="connsiteY4" fmla="*/ 355538 h 413366"/>
              <a:gd name="connsiteX5" fmla="*/ 116314 w 296415"/>
              <a:gd name="connsiteY5" fmla="*/ 413366 h 413366"/>
              <a:gd name="connsiteX6" fmla="*/ 0 w 296415"/>
              <a:gd name="connsiteY6" fmla="*/ 413366 h 413366"/>
              <a:gd name="connsiteX7" fmla="*/ 0 w 296415"/>
              <a:gd name="connsiteY7" fmla="*/ 0 h 4133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96415" h="413366">
                <a:moveTo>
                  <a:pt x="0" y="0"/>
                </a:moveTo>
                <a:lnTo>
                  <a:pt x="121942" y="0"/>
                </a:lnTo>
                <a:cubicBezTo>
                  <a:pt x="174472" y="0"/>
                  <a:pt x="217621" y="19276"/>
                  <a:pt x="249514" y="57828"/>
                </a:cubicBezTo>
                <a:cubicBezTo>
                  <a:pt x="281406" y="96380"/>
                  <a:pt x="296415" y="145642"/>
                  <a:pt x="296415" y="207754"/>
                </a:cubicBezTo>
                <a:cubicBezTo>
                  <a:pt x="296415" y="269866"/>
                  <a:pt x="281406" y="319127"/>
                  <a:pt x="247638" y="355538"/>
                </a:cubicBezTo>
                <a:cubicBezTo>
                  <a:pt x="213869" y="394090"/>
                  <a:pt x="170719" y="413366"/>
                  <a:pt x="116314" y="413366"/>
                </a:cubicBezTo>
                <a:lnTo>
                  <a:pt x="0" y="413366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00535" y="729961"/>
            <a:ext cx="363952" cy="421933"/>
          </a:xfrm>
          <a:custGeom>
            <a:avLst/>
            <a:gdLst>
              <a:gd name="connsiteX0" fmla="*/ 178224 w 363952"/>
              <a:gd name="connsiteY0" fmla="*/ 0 h 421933"/>
              <a:gd name="connsiteX1" fmla="*/ 311423 w 363952"/>
              <a:gd name="connsiteY1" fmla="*/ 59970 h 421933"/>
              <a:gd name="connsiteX2" fmla="*/ 363952 w 363952"/>
              <a:gd name="connsiteY2" fmla="*/ 212037 h 421933"/>
              <a:gd name="connsiteX3" fmla="*/ 311423 w 363952"/>
              <a:gd name="connsiteY3" fmla="*/ 361963 h 421933"/>
              <a:gd name="connsiteX4" fmla="*/ 180100 w 363952"/>
              <a:gd name="connsiteY4" fmla="*/ 421933 h 421933"/>
              <a:gd name="connsiteX5" fmla="*/ 50652 w 363952"/>
              <a:gd name="connsiteY5" fmla="*/ 361963 h 421933"/>
              <a:gd name="connsiteX6" fmla="*/ 0 w 363952"/>
              <a:gd name="connsiteY6" fmla="*/ 209896 h 421933"/>
              <a:gd name="connsiteX7" fmla="*/ 52528 w 363952"/>
              <a:gd name="connsiteY7" fmla="*/ 59970 h 421933"/>
              <a:gd name="connsiteX8" fmla="*/ 178224 w 363952"/>
              <a:gd name="connsiteY8" fmla="*/ 0 h 4219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3952" h="421933">
                <a:moveTo>
                  <a:pt x="178224" y="0"/>
                </a:moveTo>
                <a:cubicBezTo>
                  <a:pt x="232629" y="0"/>
                  <a:pt x="275778" y="21418"/>
                  <a:pt x="311423" y="59970"/>
                </a:cubicBezTo>
                <a:cubicBezTo>
                  <a:pt x="347067" y="100664"/>
                  <a:pt x="363952" y="149925"/>
                  <a:pt x="363952" y="212037"/>
                </a:cubicBezTo>
                <a:cubicBezTo>
                  <a:pt x="363952" y="272008"/>
                  <a:pt x="347067" y="321269"/>
                  <a:pt x="311423" y="361963"/>
                </a:cubicBezTo>
                <a:cubicBezTo>
                  <a:pt x="277654" y="402657"/>
                  <a:pt x="234505" y="421933"/>
                  <a:pt x="180100" y="421933"/>
                </a:cubicBezTo>
                <a:cubicBezTo>
                  <a:pt x="127570" y="421933"/>
                  <a:pt x="84421" y="402657"/>
                  <a:pt x="50652" y="361963"/>
                </a:cubicBezTo>
                <a:cubicBezTo>
                  <a:pt x="16884" y="323411"/>
                  <a:pt x="0" y="272008"/>
                  <a:pt x="0" y="209896"/>
                </a:cubicBezTo>
                <a:cubicBezTo>
                  <a:pt x="0" y="149925"/>
                  <a:pt x="16884" y="100664"/>
                  <a:pt x="52528" y="59970"/>
                </a:cubicBezTo>
                <a:cubicBezTo>
                  <a:pt x="88173" y="21418"/>
                  <a:pt x="129446" y="0"/>
                  <a:pt x="178224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939664" y="729961"/>
            <a:ext cx="279531" cy="421933"/>
          </a:xfrm>
          <a:custGeom>
            <a:avLst/>
            <a:gdLst>
              <a:gd name="connsiteX0" fmla="*/ 176348 w 279531"/>
              <a:gd name="connsiteY0" fmla="*/ 0 h 421933"/>
              <a:gd name="connsiteX1" fmla="*/ 279531 w 279531"/>
              <a:gd name="connsiteY1" fmla="*/ 27843 h 421933"/>
              <a:gd name="connsiteX2" fmla="*/ 279531 w 279531"/>
              <a:gd name="connsiteY2" fmla="*/ 126366 h 421933"/>
              <a:gd name="connsiteX3" fmla="*/ 176348 w 279531"/>
              <a:gd name="connsiteY3" fmla="*/ 87813 h 421933"/>
              <a:gd name="connsiteX4" fmla="*/ 106934 w 279531"/>
              <a:gd name="connsiteY4" fmla="*/ 122082 h 421933"/>
              <a:gd name="connsiteX5" fmla="*/ 80669 w 279531"/>
              <a:gd name="connsiteY5" fmla="*/ 214179 h 421933"/>
              <a:gd name="connsiteX6" fmla="*/ 108811 w 279531"/>
              <a:gd name="connsiteY6" fmla="*/ 301993 h 421933"/>
              <a:gd name="connsiteX7" fmla="*/ 181976 w 279531"/>
              <a:gd name="connsiteY7" fmla="*/ 336262 h 421933"/>
              <a:gd name="connsiteX8" fmla="*/ 279531 w 279531"/>
              <a:gd name="connsiteY8" fmla="*/ 297709 h 421933"/>
              <a:gd name="connsiteX9" fmla="*/ 279531 w 279531"/>
              <a:gd name="connsiteY9" fmla="*/ 398373 h 421933"/>
              <a:gd name="connsiteX10" fmla="*/ 174472 w 279531"/>
              <a:gd name="connsiteY10" fmla="*/ 421933 h 421933"/>
              <a:gd name="connsiteX11" fmla="*/ 50653 w 279531"/>
              <a:gd name="connsiteY11" fmla="*/ 361963 h 421933"/>
              <a:gd name="connsiteX12" fmla="*/ 0 w 279531"/>
              <a:gd name="connsiteY12" fmla="*/ 212037 h 421933"/>
              <a:gd name="connsiteX13" fmla="*/ 50653 w 279531"/>
              <a:gd name="connsiteY13" fmla="*/ 62112 h 421933"/>
              <a:gd name="connsiteX14" fmla="*/ 176348 w 279531"/>
              <a:gd name="connsiteY14" fmla="*/ 0 h 4219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79531" h="421933">
                <a:moveTo>
                  <a:pt x="176348" y="0"/>
                </a:moveTo>
                <a:cubicBezTo>
                  <a:pt x="208241" y="0"/>
                  <a:pt x="243885" y="8567"/>
                  <a:pt x="279531" y="27843"/>
                </a:cubicBezTo>
                <a:lnTo>
                  <a:pt x="279531" y="126366"/>
                </a:lnTo>
                <a:cubicBezTo>
                  <a:pt x="240134" y="100664"/>
                  <a:pt x="206364" y="87813"/>
                  <a:pt x="176348" y="87813"/>
                </a:cubicBezTo>
                <a:cubicBezTo>
                  <a:pt x="148207" y="87813"/>
                  <a:pt x="123819" y="98522"/>
                  <a:pt x="106934" y="122082"/>
                </a:cubicBezTo>
                <a:cubicBezTo>
                  <a:pt x="90049" y="145642"/>
                  <a:pt x="80669" y="175627"/>
                  <a:pt x="80669" y="214179"/>
                </a:cubicBezTo>
                <a:cubicBezTo>
                  <a:pt x="80669" y="250590"/>
                  <a:pt x="90049" y="280575"/>
                  <a:pt x="108811" y="301993"/>
                </a:cubicBezTo>
                <a:cubicBezTo>
                  <a:pt x="127571" y="325553"/>
                  <a:pt x="151960" y="336262"/>
                  <a:pt x="181976" y="336262"/>
                </a:cubicBezTo>
                <a:cubicBezTo>
                  <a:pt x="210117" y="336262"/>
                  <a:pt x="242010" y="323411"/>
                  <a:pt x="279531" y="297709"/>
                </a:cubicBezTo>
                <a:lnTo>
                  <a:pt x="279531" y="398373"/>
                </a:lnTo>
                <a:cubicBezTo>
                  <a:pt x="238257" y="415508"/>
                  <a:pt x="202613" y="421933"/>
                  <a:pt x="174472" y="421933"/>
                </a:cubicBezTo>
                <a:cubicBezTo>
                  <a:pt x="125694" y="421933"/>
                  <a:pt x="84421" y="402657"/>
                  <a:pt x="50653" y="361963"/>
                </a:cubicBezTo>
                <a:cubicBezTo>
                  <a:pt x="16884" y="321269"/>
                  <a:pt x="0" y="272008"/>
                  <a:pt x="0" y="212037"/>
                </a:cubicBezTo>
                <a:cubicBezTo>
                  <a:pt x="0" y="152067"/>
                  <a:pt x="16884" y="102806"/>
                  <a:pt x="50653" y="62112"/>
                </a:cubicBezTo>
                <a:cubicBezTo>
                  <a:pt x="86297" y="19276"/>
                  <a:pt x="127571" y="0"/>
                  <a:pt x="176348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648877" y="729961"/>
            <a:ext cx="236381" cy="421933"/>
          </a:xfrm>
          <a:custGeom>
            <a:avLst/>
            <a:gdLst>
              <a:gd name="connsiteX0" fmla="*/ 127570 w 236381"/>
              <a:gd name="connsiteY0" fmla="*/ 0 h 421933"/>
              <a:gd name="connsiteX1" fmla="*/ 227001 w 236381"/>
              <a:gd name="connsiteY1" fmla="*/ 42836 h 421933"/>
              <a:gd name="connsiteX2" fmla="*/ 180100 w 236381"/>
              <a:gd name="connsiteY2" fmla="*/ 102806 h 421933"/>
              <a:gd name="connsiteX3" fmla="*/ 123818 w 236381"/>
              <a:gd name="connsiteY3" fmla="*/ 77104 h 421933"/>
              <a:gd name="connsiteX4" fmla="*/ 101306 w 236381"/>
              <a:gd name="connsiteY4" fmla="*/ 87813 h 421933"/>
              <a:gd name="connsiteX5" fmla="*/ 91926 w 236381"/>
              <a:gd name="connsiteY5" fmla="*/ 115657 h 421933"/>
              <a:gd name="connsiteX6" fmla="*/ 140702 w 236381"/>
              <a:gd name="connsiteY6" fmla="*/ 167060 h 421933"/>
              <a:gd name="connsiteX7" fmla="*/ 195109 w 236381"/>
              <a:gd name="connsiteY7" fmla="*/ 199187 h 421933"/>
              <a:gd name="connsiteX8" fmla="*/ 225125 w 236381"/>
              <a:gd name="connsiteY8" fmla="*/ 237739 h 421933"/>
              <a:gd name="connsiteX9" fmla="*/ 236381 w 236381"/>
              <a:gd name="connsiteY9" fmla="*/ 291284 h 421933"/>
              <a:gd name="connsiteX10" fmla="*/ 198860 w 236381"/>
              <a:gd name="connsiteY10" fmla="*/ 383381 h 421933"/>
              <a:gd name="connsiteX11" fmla="*/ 110686 w 236381"/>
              <a:gd name="connsiteY11" fmla="*/ 421933 h 421933"/>
              <a:gd name="connsiteX12" fmla="*/ 0 w 236381"/>
              <a:gd name="connsiteY12" fmla="*/ 361963 h 421933"/>
              <a:gd name="connsiteX13" fmla="*/ 50652 w 236381"/>
              <a:gd name="connsiteY13" fmla="*/ 293426 h 421933"/>
              <a:gd name="connsiteX14" fmla="*/ 116314 w 236381"/>
              <a:gd name="connsiteY14" fmla="*/ 334120 h 421933"/>
              <a:gd name="connsiteX15" fmla="*/ 142578 w 236381"/>
              <a:gd name="connsiteY15" fmla="*/ 321269 h 421933"/>
              <a:gd name="connsiteX16" fmla="*/ 155712 w 236381"/>
              <a:gd name="connsiteY16" fmla="*/ 291284 h 421933"/>
              <a:gd name="connsiteX17" fmla="*/ 95677 w 236381"/>
              <a:gd name="connsiteY17" fmla="*/ 233455 h 421933"/>
              <a:gd name="connsiteX18" fmla="*/ 46901 w 236381"/>
              <a:gd name="connsiteY18" fmla="*/ 207754 h 421933"/>
              <a:gd name="connsiteX19" fmla="*/ 24388 w 236381"/>
              <a:gd name="connsiteY19" fmla="*/ 171343 h 421933"/>
              <a:gd name="connsiteX20" fmla="*/ 13132 w 236381"/>
              <a:gd name="connsiteY20" fmla="*/ 122082 h 421933"/>
              <a:gd name="connsiteX21" fmla="*/ 45024 w 236381"/>
              <a:gd name="connsiteY21" fmla="*/ 34268 h 421933"/>
              <a:gd name="connsiteX22" fmla="*/ 127570 w 236381"/>
              <a:gd name="connsiteY22" fmla="*/ 0 h 4219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36381" h="421933">
                <a:moveTo>
                  <a:pt x="127570" y="0"/>
                </a:moveTo>
                <a:cubicBezTo>
                  <a:pt x="166967" y="0"/>
                  <a:pt x="200736" y="12850"/>
                  <a:pt x="227001" y="42836"/>
                </a:cubicBezTo>
                <a:lnTo>
                  <a:pt x="180100" y="102806"/>
                </a:lnTo>
                <a:cubicBezTo>
                  <a:pt x="153835" y="85671"/>
                  <a:pt x="135074" y="77104"/>
                  <a:pt x="123818" y="77104"/>
                </a:cubicBezTo>
                <a:cubicBezTo>
                  <a:pt x="116314" y="77104"/>
                  <a:pt x="108810" y="81388"/>
                  <a:pt x="101306" y="87813"/>
                </a:cubicBezTo>
                <a:cubicBezTo>
                  <a:pt x="95677" y="96380"/>
                  <a:pt x="91926" y="104948"/>
                  <a:pt x="91926" y="115657"/>
                </a:cubicBezTo>
                <a:cubicBezTo>
                  <a:pt x="91926" y="134933"/>
                  <a:pt x="108810" y="152067"/>
                  <a:pt x="140702" y="167060"/>
                </a:cubicBezTo>
                <a:cubicBezTo>
                  <a:pt x="165092" y="179911"/>
                  <a:pt x="181975" y="188478"/>
                  <a:pt x="195109" y="199187"/>
                </a:cubicBezTo>
                <a:cubicBezTo>
                  <a:pt x="206364" y="207754"/>
                  <a:pt x="217621" y="220605"/>
                  <a:pt x="225125" y="237739"/>
                </a:cubicBezTo>
                <a:cubicBezTo>
                  <a:pt x="232629" y="254873"/>
                  <a:pt x="236381" y="272008"/>
                  <a:pt x="236381" y="291284"/>
                </a:cubicBezTo>
                <a:cubicBezTo>
                  <a:pt x="236381" y="325553"/>
                  <a:pt x="225125" y="357680"/>
                  <a:pt x="198860" y="383381"/>
                </a:cubicBezTo>
                <a:cubicBezTo>
                  <a:pt x="174472" y="409082"/>
                  <a:pt x="144455" y="421933"/>
                  <a:pt x="110686" y="421933"/>
                </a:cubicBezTo>
                <a:cubicBezTo>
                  <a:pt x="73165" y="421933"/>
                  <a:pt x="37520" y="402657"/>
                  <a:pt x="0" y="361963"/>
                </a:cubicBezTo>
                <a:lnTo>
                  <a:pt x="50652" y="293426"/>
                </a:lnTo>
                <a:cubicBezTo>
                  <a:pt x="75041" y="321269"/>
                  <a:pt x="95677" y="334120"/>
                  <a:pt x="116314" y="334120"/>
                </a:cubicBezTo>
                <a:cubicBezTo>
                  <a:pt x="125694" y="334120"/>
                  <a:pt x="133198" y="329836"/>
                  <a:pt x="142578" y="321269"/>
                </a:cubicBezTo>
                <a:cubicBezTo>
                  <a:pt x="151959" y="310560"/>
                  <a:pt x="155712" y="301993"/>
                  <a:pt x="155712" y="291284"/>
                </a:cubicBezTo>
                <a:cubicBezTo>
                  <a:pt x="155712" y="269866"/>
                  <a:pt x="135074" y="250590"/>
                  <a:pt x="95677" y="233455"/>
                </a:cubicBezTo>
                <a:cubicBezTo>
                  <a:pt x="73165" y="224888"/>
                  <a:pt x="56281" y="216321"/>
                  <a:pt x="46901" y="207754"/>
                </a:cubicBezTo>
                <a:cubicBezTo>
                  <a:pt x="37520" y="199187"/>
                  <a:pt x="30016" y="186336"/>
                  <a:pt x="24388" y="171343"/>
                </a:cubicBezTo>
                <a:cubicBezTo>
                  <a:pt x="16883" y="156351"/>
                  <a:pt x="13132" y="139216"/>
                  <a:pt x="13132" y="122082"/>
                </a:cubicBezTo>
                <a:cubicBezTo>
                  <a:pt x="13132" y="85671"/>
                  <a:pt x="24388" y="55686"/>
                  <a:pt x="45024" y="34268"/>
                </a:cubicBezTo>
                <a:cubicBezTo>
                  <a:pt x="65661" y="10709"/>
                  <a:pt x="93801" y="0"/>
                  <a:pt x="127570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86467" y="1480531"/>
            <a:ext cx="129398" cy="57880"/>
          </a:xfrm>
          <a:custGeom>
            <a:avLst/>
            <a:gdLst>
              <a:gd name="connsiteX0" fmla="*/ 0 w 129398"/>
              <a:gd name="connsiteY0" fmla="*/ 0 h 57880"/>
              <a:gd name="connsiteX1" fmla="*/ 129398 w 129398"/>
              <a:gd name="connsiteY1" fmla="*/ 0 h 57880"/>
              <a:gd name="connsiteX2" fmla="*/ 129398 w 129398"/>
              <a:gd name="connsiteY2" fmla="*/ 57880 h 57880"/>
              <a:gd name="connsiteX3" fmla="*/ 0 w 129398"/>
              <a:gd name="connsiteY3" fmla="*/ 57880 h 57880"/>
              <a:gd name="connsiteX4" fmla="*/ 0 w 129398"/>
              <a:gd name="connsiteY4" fmla="*/ 0 h 578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398" h="57880">
                <a:moveTo>
                  <a:pt x="0" y="0"/>
                </a:moveTo>
                <a:lnTo>
                  <a:pt x="129398" y="0"/>
                </a:lnTo>
                <a:lnTo>
                  <a:pt x="129398" y="57880"/>
                </a:lnTo>
                <a:lnTo>
                  <a:pt x="0" y="57880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377233" y="1316027"/>
            <a:ext cx="197903" cy="292450"/>
          </a:xfrm>
          <a:custGeom>
            <a:avLst/>
            <a:gdLst>
              <a:gd name="connsiteX0" fmla="*/ 94384 w 197903"/>
              <a:gd name="connsiteY0" fmla="*/ 0 h 292450"/>
              <a:gd name="connsiteX1" fmla="*/ 161367 w 197903"/>
              <a:gd name="connsiteY1" fmla="*/ 21324 h 292450"/>
              <a:gd name="connsiteX2" fmla="*/ 190292 w 197903"/>
              <a:gd name="connsiteY2" fmla="*/ 76159 h 292450"/>
              <a:gd name="connsiteX3" fmla="*/ 155278 w 197903"/>
              <a:gd name="connsiteY3" fmla="*/ 138609 h 292450"/>
              <a:gd name="connsiteX4" fmla="*/ 187247 w 197903"/>
              <a:gd name="connsiteY4" fmla="*/ 167549 h 292450"/>
              <a:gd name="connsiteX5" fmla="*/ 197903 w 197903"/>
              <a:gd name="connsiteY5" fmla="*/ 204106 h 292450"/>
              <a:gd name="connsiteX6" fmla="*/ 170502 w 197903"/>
              <a:gd name="connsiteY6" fmla="*/ 268079 h 292450"/>
              <a:gd name="connsiteX7" fmla="*/ 100474 w 197903"/>
              <a:gd name="connsiteY7" fmla="*/ 292450 h 292450"/>
              <a:gd name="connsiteX8" fmla="*/ 33491 w 197903"/>
              <a:gd name="connsiteY8" fmla="*/ 269603 h 292450"/>
              <a:gd name="connsiteX9" fmla="*/ 0 w 197903"/>
              <a:gd name="connsiteY9" fmla="*/ 205629 h 292450"/>
              <a:gd name="connsiteX10" fmla="*/ 59371 w 197903"/>
              <a:gd name="connsiteY10" fmla="*/ 205629 h 292450"/>
              <a:gd name="connsiteX11" fmla="*/ 100474 w 197903"/>
              <a:gd name="connsiteY11" fmla="*/ 245232 h 292450"/>
              <a:gd name="connsiteX12" fmla="*/ 124831 w 197903"/>
              <a:gd name="connsiteY12" fmla="*/ 234569 h 292450"/>
              <a:gd name="connsiteX13" fmla="*/ 135487 w 197903"/>
              <a:gd name="connsiteY13" fmla="*/ 208675 h 292450"/>
              <a:gd name="connsiteX14" fmla="*/ 123309 w 197903"/>
              <a:gd name="connsiteY14" fmla="*/ 178212 h 292450"/>
              <a:gd name="connsiteX15" fmla="*/ 91340 w 197903"/>
              <a:gd name="connsiteY15" fmla="*/ 166026 h 292450"/>
              <a:gd name="connsiteX16" fmla="*/ 80684 w 197903"/>
              <a:gd name="connsiteY16" fmla="*/ 166026 h 292450"/>
              <a:gd name="connsiteX17" fmla="*/ 80684 w 197903"/>
              <a:gd name="connsiteY17" fmla="*/ 117284 h 292450"/>
              <a:gd name="connsiteX18" fmla="*/ 86773 w 197903"/>
              <a:gd name="connsiteY18" fmla="*/ 117284 h 292450"/>
              <a:gd name="connsiteX19" fmla="*/ 118742 w 197903"/>
              <a:gd name="connsiteY19" fmla="*/ 106622 h 292450"/>
              <a:gd name="connsiteX20" fmla="*/ 132443 w 197903"/>
              <a:gd name="connsiteY20" fmla="*/ 80728 h 292450"/>
              <a:gd name="connsiteX21" fmla="*/ 121787 w 197903"/>
              <a:gd name="connsiteY21" fmla="*/ 54834 h 292450"/>
              <a:gd name="connsiteX22" fmla="*/ 98952 w 197903"/>
              <a:gd name="connsiteY22" fmla="*/ 44172 h 292450"/>
              <a:gd name="connsiteX23" fmla="*/ 60893 w 197903"/>
              <a:gd name="connsiteY23" fmla="*/ 85298 h 292450"/>
              <a:gd name="connsiteX24" fmla="*/ 3044 w 197903"/>
              <a:gd name="connsiteY24" fmla="*/ 85298 h 292450"/>
              <a:gd name="connsiteX25" fmla="*/ 31969 w 197903"/>
              <a:gd name="connsiteY25" fmla="*/ 22847 h 292450"/>
              <a:gd name="connsiteX26" fmla="*/ 94384 w 197903"/>
              <a:gd name="connsiteY26" fmla="*/ 0 h 292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197903" h="292450">
                <a:moveTo>
                  <a:pt x="94384" y="0"/>
                </a:moveTo>
                <a:cubicBezTo>
                  <a:pt x="120264" y="0"/>
                  <a:pt x="143099" y="6092"/>
                  <a:pt x="161367" y="21324"/>
                </a:cubicBezTo>
                <a:cubicBezTo>
                  <a:pt x="179635" y="36556"/>
                  <a:pt x="190292" y="54834"/>
                  <a:pt x="190292" y="76159"/>
                </a:cubicBezTo>
                <a:cubicBezTo>
                  <a:pt x="190292" y="99006"/>
                  <a:pt x="178113" y="120331"/>
                  <a:pt x="155278" y="138609"/>
                </a:cubicBezTo>
                <a:cubicBezTo>
                  <a:pt x="170502" y="149271"/>
                  <a:pt x="181157" y="158410"/>
                  <a:pt x="187247" y="167549"/>
                </a:cubicBezTo>
                <a:cubicBezTo>
                  <a:pt x="194858" y="178212"/>
                  <a:pt x="197903" y="190397"/>
                  <a:pt x="197903" y="204106"/>
                </a:cubicBezTo>
                <a:cubicBezTo>
                  <a:pt x="197903" y="231523"/>
                  <a:pt x="188769" y="252848"/>
                  <a:pt x="170502" y="268079"/>
                </a:cubicBezTo>
                <a:cubicBezTo>
                  <a:pt x="153755" y="284834"/>
                  <a:pt x="129398" y="292450"/>
                  <a:pt x="100474" y="292450"/>
                </a:cubicBezTo>
                <a:cubicBezTo>
                  <a:pt x="73072" y="292450"/>
                  <a:pt x="51759" y="284834"/>
                  <a:pt x="33491" y="269603"/>
                </a:cubicBezTo>
                <a:cubicBezTo>
                  <a:pt x="15223" y="254371"/>
                  <a:pt x="4567" y="233046"/>
                  <a:pt x="0" y="205629"/>
                </a:cubicBezTo>
                <a:lnTo>
                  <a:pt x="59371" y="205629"/>
                </a:lnTo>
                <a:cubicBezTo>
                  <a:pt x="66982" y="233046"/>
                  <a:pt x="79161" y="245232"/>
                  <a:pt x="100474" y="245232"/>
                </a:cubicBezTo>
                <a:cubicBezTo>
                  <a:pt x="109608" y="245232"/>
                  <a:pt x="118742" y="242185"/>
                  <a:pt x="124831" y="234569"/>
                </a:cubicBezTo>
                <a:cubicBezTo>
                  <a:pt x="132443" y="228477"/>
                  <a:pt x="135487" y="219338"/>
                  <a:pt x="135487" y="208675"/>
                </a:cubicBezTo>
                <a:cubicBezTo>
                  <a:pt x="135487" y="196490"/>
                  <a:pt x="130920" y="185828"/>
                  <a:pt x="123309" y="178212"/>
                </a:cubicBezTo>
                <a:cubicBezTo>
                  <a:pt x="114175" y="169073"/>
                  <a:pt x="103519" y="166026"/>
                  <a:pt x="91340" y="166026"/>
                </a:cubicBezTo>
                <a:lnTo>
                  <a:pt x="80684" y="166026"/>
                </a:lnTo>
                <a:lnTo>
                  <a:pt x="80684" y="117284"/>
                </a:lnTo>
                <a:lnTo>
                  <a:pt x="86773" y="117284"/>
                </a:lnTo>
                <a:cubicBezTo>
                  <a:pt x="100474" y="117284"/>
                  <a:pt x="111130" y="114238"/>
                  <a:pt x="118742" y="106622"/>
                </a:cubicBezTo>
                <a:cubicBezTo>
                  <a:pt x="127875" y="100529"/>
                  <a:pt x="132443" y="91390"/>
                  <a:pt x="132443" y="80728"/>
                </a:cubicBezTo>
                <a:cubicBezTo>
                  <a:pt x="132443" y="71589"/>
                  <a:pt x="127875" y="62450"/>
                  <a:pt x="121787" y="54834"/>
                </a:cubicBezTo>
                <a:cubicBezTo>
                  <a:pt x="115697" y="48741"/>
                  <a:pt x="108085" y="44172"/>
                  <a:pt x="98952" y="44172"/>
                </a:cubicBezTo>
                <a:cubicBezTo>
                  <a:pt x="76117" y="44172"/>
                  <a:pt x="63937" y="57880"/>
                  <a:pt x="60893" y="85298"/>
                </a:cubicBezTo>
                <a:lnTo>
                  <a:pt x="3044" y="85298"/>
                </a:lnTo>
                <a:cubicBezTo>
                  <a:pt x="4567" y="59404"/>
                  <a:pt x="13701" y="38079"/>
                  <a:pt x="31969" y="22847"/>
                </a:cubicBezTo>
                <a:cubicBezTo>
                  <a:pt x="48714" y="7615"/>
                  <a:pt x="70027" y="0"/>
                  <a:pt x="94384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319864" y="3715037"/>
            <a:ext cx="4687268" cy="15231"/>
          </a:xfrm>
          <a:custGeom>
            <a:avLst/>
            <a:gdLst>
              <a:gd name="connsiteX0" fmla="*/ 0 w 4687268"/>
              <a:gd name="connsiteY0" fmla="*/ 0 h 15231"/>
              <a:gd name="connsiteX1" fmla="*/ 1563437 w 4687268"/>
              <a:gd name="connsiteY1" fmla="*/ 0 h 15231"/>
              <a:gd name="connsiteX2" fmla="*/ 3125353 w 4687268"/>
              <a:gd name="connsiteY2" fmla="*/ 0 h 15231"/>
              <a:gd name="connsiteX3" fmla="*/ 4687268 w 4687268"/>
              <a:gd name="connsiteY3" fmla="*/ 0 h 15231"/>
              <a:gd name="connsiteX4" fmla="*/ 4687268 w 4687268"/>
              <a:gd name="connsiteY4" fmla="*/ 15231 h 15231"/>
              <a:gd name="connsiteX5" fmla="*/ 3125353 w 4687268"/>
              <a:gd name="connsiteY5" fmla="*/ 15231 h 15231"/>
              <a:gd name="connsiteX6" fmla="*/ 1563437 w 4687268"/>
              <a:gd name="connsiteY6" fmla="*/ 15231 h 15231"/>
              <a:gd name="connsiteX7" fmla="*/ 0 w 4687268"/>
              <a:gd name="connsiteY7" fmla="*/ 15231 h 15231"/>
              <a:gd name="connsiteX8" fmla="*/ 0 w 4687268"/>
              <a:gd name="connsiteY8" fmla="*/ 0 h 152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687268" h="15231">
                <a:moveTo>
                  <a:pt x="0" y="0"/>
                </a:moveTo>
                <a:lnTo>
                  <a:pt x="1563437" y="0"/>
                </a:lnTo>
                <a:lnTo>
                  <a:pt x="3125353" y="0"/>
                </a:lnTo>
                <a:lnTo>
                  <a:pt x="4687268" y="0"/>
                </a:lnTo>
                <a:lnTo>
                  <a:pt x="4687268" y="15231"/>
                </a:lnTo>
                <a:lnTo>
                  <a:pt x="3125353" y="15231"/>
                </a:lnTo>
                <a:lnTo>
                  <a:pt x="1563437" y="15231"/>
                </a:lnTo>
                <a:lnTo>
                  <a:pt x="0" y="15231"/>
                </a:lnTo>
                <a:lnTo>
                  <a:pt x="0" y="0"/>
                </a:lnTo>
              </a:path>
            </a:pathLst>
          </a:custGeom>
          <a:solidFill>
            <a:srgbClr val="66AA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319864" y="4019674"/>
            <a:ext cx="6017789" cy="15231"/>
          </a:xfrm>
          <a:custGeom>
            <a:avLst/>
            <a:gdLst>
              <a:gd name="connsiteX0" fmla="*/ 0 w 6017789"/>
              <a:gd name="connsiteY0" fmla="*/ 0 h 15231"/>
              <a:gd name="connsiteX1" fmla="*/ 2006437 w 6017789"/>
              <a:gd name="connsiteY1" fmla="*/ 0 h 15231"/>
              <a:gd name="connsiteX2" fmla="*/ 4012874 w 6017789"/>
              <a:gd name="connsiteY2" fmla="*/ 0 h 15231"/>
              <a:gd name="connsiteX3" fmla="*/ 6017789 w 6017789"/>
              <a:gd name="connsiteY3" fmla="*/ 0 h 15231"/>
              <a:gd name="connsiteX4" fmla="*/ 6017789 w 6017789"/>
              <a:gd name="connsiteY4" fmla="*/ 15231 h 15231"/>
              <a:gd name="connsiteX5" fmla="*/ 4012874 w 6017789"/>
              <a:gd name="connsiteY5" fmla="*/ 15231 h 15231"/>
              <a:gd name="connsiteX6" fmla="*/ 2006437 w 6017789"/>
              <a:gd name="connsiteY6" fmla="*/ 15231 h 15231"/>
              <a:gd name="connsiteX7" fmla="*/ 0 w 6017789"/>
              <a:gd name="connsiteY7" fmla="*/ 15231 h 15231"/>
              <a:gd name="connsiteX8" fmla="*/ 0 w 6017789"/>
              <a:gd name="connsiteY8" fmla="*/ 0 h 152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017789" h="15231">
                <a:moveTo>
                  <a:pt x="0" y="0"/>
                </a:moveTo>
                <a:lnTo>
                  <a:pt x="2006437" y="0"/>
                </a:lnTo>
                <a:lnTo>
                  <a:pt x="4012874" y="0"/>
                </a:lnTo>
                <a:lnTo>
                  <a:pt x="6017789" y="0"/>
                </a:lnTo>
                <a:lnTo>
                  <a:pt x="6017789" y="15231"/>
                </a:lnTo>
                <a:lnTo>
                  <a:pt x="4012874" y="15231"/>
                </a:lnTo>
                <a:lnTo>
                  <a:pt x="2006437" y="15231"/>
                </a:lnTo>
                <a:lnTo>
                  <a:pt x="0" y="15231"/>
                </a:lnTo>
                <a:lnTo>
                  <a:pt x="0" y="0"/>
                </a:lnTo>
              </a:path>
            </a:pathLst>
          </a:custGeom>
          <a:solidFill>
            <a:srgbClr val="66AA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319864" y="4324310"/>
            <a:ext cx="5337305" cy="15231"/>
          </a:xfrm>
          <a:custGeom>
            <a:avLst/>
            <a:gdLst>
              <a:gd name="connsiteX0" fmla="*/ 0 w 5337305"/>
              <a:gd name="connsiteY0" fmla="*/ 0 h 15231"/>
              <a:gd name="connsiteX1" fmla="*/ 1779609 w 5337305"/>
              <a:gd name="connsiteY1" fmla="*/ 0 h 15231"/>
              <a:gd name="connsiteX2" fmla="*/ 3559218 w 5337305"/>
              <a:gd name="connsiteY2" fmla="*/ 0 h 15231"/>
              <a:gd name="connsiteX3" fmla="*/ 5337305 w 5337305"/>
              <a:gd name="connsiteY3" fmla="*/ 0 h 15231"/>
              <a:gd name="connsiteX4" fmla="*/ 5337305 w 5337305"/>
              <a:gd name="connsiteY4" fmla="*/ 15231 h 15231"/>
              <a:gd name="connsiteX5" fmla="*/ 3559218 w 5337305"/>
              <a:gd name="connsiteY5" fmla="*/ 15231 h 15231"/>
              <a:gd name="connsiteX6" fmla="*/ 1779609 w 5337305"/>
              <a:gd name="connsiteY6" fmla="*/ 15231 h 15231"/>
              <a:gd name="connsiteX7" fmla="*/ 0 w 5337305"/>
              <a:gd name="connsiteY7" fmla="*/ 15231 h 15231"/>
              <a:gd name="connsiteX8" fmla="*/ 0 w 5337305"/>
              <a:gd name="connsiteY8" fmla="*/ 0 h 152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337305" h="15231">
                <a:moveTo>
                  <a:pt x="0" y="0"/>
                </a:moveTo>
                <a:lnTo>
                  <a:pt x="1779609" y="0"/>
                </a:lnTo>
                <a:lnTo>
                  <a:pt x="3559218" y="0"/>
                </a:lnTo>
                <a:lnTo>
                  <a:pt x="5337305" y="0"/>
                </a:lnTo>
                <a:lnTo>
                  <a:pt x="5337305" y="15231"/>
                </a:lnTo>
                <a:lnTo>
                  <a:pt x="3559218" y="15231"/>
                </a:lnTo>
                <a:lnTo>
                  <a:pt x="1779609" y="15231"/>
                </a:lnTo>
                <a:lnTo>
                  <a:pt x="0" y="15231"/>
                </a:lnTo>
                <a:lnTo>
                  <a:pt x="0" y="0"/>
                </a:lnTo>
              </a:path>
            </a:pathLst>
          </a:custGeom>
          <a:solidFill>
            <a:srgbClr val="66AA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319864" y="4628946"/>
            <a:ext cx="5850332" cy="15231"/>
          </a:xfrm>
          <a:custGeom>
            <a:avLst/>
            <a:gdLst>
              <a:gd name="connsiteX0" fmla="*/ 0 w 5850332"/>
              <a:gd name="connsiteY0" fmla="*/ 0 h 15231"/>
              <a:gd name="connsiteX1" fmla="*/ 1950110 w 5850332"/>
              <a:gd name="connsiteY1" fmla="*/ 0 h 15231"/>
              <a:gd name="connsiteX2" fmla="*/ 3900221 w 5850332"/>
              <a:gd name="connsiteY2" fmla="*/ 0 h 15231"/>
              <a:gd name="connsiteX3" fmla="*/ 5850332 w 5850332"/>
              <a:gd name="connsiteY3" fmla="*/ 0 h 15231"/>
              <a:gd name="connsiteX4" fmla="*/ 5850332 w 5850332"/>
              <a:gd name="connsiteY4" fmla="*/ 15231 h 15231"/>
              <a:gd name="connsiteX5" fmla="*/ 3900221 w 5850332"/>
              <a:gd name="connsiteY5" fmla="*/ 15231 h 15231"/>
              <a:gd name="connsiteX6" fmla="*/ 1950110 w 5850332"/>
              <a:gd name="connsiteY6" fmla="*/ 15231 h 15231"/>
              <a:gd name="connsiteX7" fmla="*/ 0 w 5850332"/>
              <a:gd name="connsiteY7" fmla="*/ 15231 h 15231"/>
              <a:gd name="connsiteX8" fmla="*/ 0 w 5850332"/>
              <a:gd name="connsiteY8" fmla="*/ 0 h 152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850332" h="15231">
                <a:moveTo>
                  <a:pt x="0" y="0"/>
                </a:moveTo>
                <a:lnTo>
                  <a:pt x="1950110" y="0"/>
                </a:lnTo>
                <a:lnTo>
                  <a:pt x="3900221" y="0"/>
                </a:lnTo>
                <a:lnTo>
                  <a:pt x="5850332" y="0"/>
                </a:lnTo>
                <a:lnTo>
                  <a:pt x="5850332" y="15231"/>
                </a:lnTo>
                <a:lnTo>
                  <a:pt x="3900221" y="15231"/>
                </a:lnTo>
                <a:lnTo>
                  <a:pt x="1950110" y="15231"/>
                </a:lnTo>
                <a:lnTo>
                  <a:pt x="0" y="15231"/>
                </a:lnTo>
                <a:lnTo>
                  <a:pt x="0" y="0"/>
                </a:lnTo>
              </a:path>
            </a:pathLst>
          </a:custGeom>
          <a:solidFill>
            <a:srgbClr val="66AA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3300" y="723900"/>
            <a:ext cx="4711700" cy="4318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86100" y="1295400"/>
            <a:ext cx="3835400" cy="3302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73900" y="1460500"/>
            <a:ext cx="152400" cy="889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66000" y="1308100"/>
            <a:ext cx="215900" cy="3175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16200" y="4737100"/>
            <a:ext cx="4902200" cy="24257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4000" y="431800"/>
            <a:ext cx="10223500" cy="6946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295400" y="2095500"/>
            <a:ext cx="488717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799" b="1" i="1" dirty="0">
                <a:solidFill>
                  <a:srgbClr val="2B2B2B"/>
                </a:solidFill>
                <a:cs typeface="Arial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3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: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Data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from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Wikipedia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pages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as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given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below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Hebrew" pitchFamily="18" charset="0"/>
              </a:rPr>
              <a:t>: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295400" y="2438400"/>
            <a:ext cx="227677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Population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295400" y="2794000"/>
            <a:ext cx="3016147" cy="6136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City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Demographics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•</a:t>
            </a:r>
            <a:r>
              <a:rPr lang="en-US" altLang="zh-CN" sz="1799" dirty="0">
                <a:cs typeface="Times New Roman" pitchFamily="18" charset="0"/>
              </a:rPr>
              <a:t>    </a:t>
            </a:r>
            <a:r>
              <a:rPr lang="en-US" altLang="zh-CN" sz="1799" dirty="0">
                <a:solidFill>
                  <a:srgbClr val="2B2B2B"/>
                </a:solidFill>
                <a:cs typeface="Arial Unicode MS" pitchFamily="18" charset="0"/>
              </a:rPr>
              <a:t>Cuisine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of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New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.PingFang SC" pitchFamily="18" charset="0"/>
              </a:rPr>
              <a:t>York</a:t>
            </a:r>
            <a:r>
              <a:rPr lang="en-US" altLang="zh-CN" sz="1799" dirty="0">
                <a:cs typeface="Times New Roman" pitchFamily="18" charset="0"/>
              </a:rPr>
              <a:t> </a:t>
            </a:r>
            <a:r>
              <a:rPr lang="en-US" altLang="zh-CN" sz="1799" dirty="0">
                <a:solidFill>
                  <a:srgbClr val="2B2B2B"/>
                </a:solidFill>
                <a:cs typeface="Arial" pitchFamily="18" charset="0"/>
              </a:rPr>
              <a:t>city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295400" y="3467100"/>
            <a:ext cx="4686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2" dirty="0">
                <a:solidFill>
                  <a:srgbClr val="66AACD"/>
                </a:solidFill>
                <a:latin typeface="Arial" pitchFamily="18" charset="0"/>
                <a:cs typeface="Arial" pitchFamily="18" charset="0"/>
              </a:rPr>
              <a:t>https://en.wikipedia.org/wiki/New_York_City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1295400" y="3784600"/>
            <a:ext cx="60198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2" dirty="0">
                <a:solidFill>
                  <a:srgbClr val="66AACD"/>
                </a:solidFill>
                <a:latin typeface="Arial" pitchFamily="18" charset="0"/>
                <a:cs typeface="Arial" pitchFamily="18" charset="0"/>
              </a:rPr>
              <a:t>https://en.wikipedia.org/wiki/Economy_of_New_York_City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2" dirty="0">
                <a:solidFill>
                  <a:srgbClr val="66AACD"/>
                </a:solidFill>
                <a:latin typeface="Arial Unicode MS" pitchFamily="18" charset="0"/>
                <a:cs typeface="Arial Unicode MS" pitchFamily="18" charset="0"/>
              </a:rPr>
              <a:t>https://en.wikipedia.org/wiki/Portal:New_York_City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2" dirty="0">
                <a:solidFill>
                  <a:srgbClr val="66AACD"/>
                </a:solidFill>
                <a:latin typeface="Arial Unicode MS" pitchFamily="18" charset="0"/>
                <a:cs typeface="Arial Unicode MS" pitchFamily="18" charset="0"/>
              </a:rPr>
              <a:t>https://en.wikipedia.org/wiki/Cuisine_of_New_York_City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1592</Words>
  <Application>Microsoft Macintosh PowerPoint</Application>
  <PresentationFormat>Custom</PresentationFormat>
  <Paragraphs>224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Arial Unicode MS</vt:lpstr>
      <vt:lpstr>宋体</vt:lpstr>
      <vt:lpstr>STSong</vt:lpstr>
      <vt:lpstr>.Apple SD Gothic NeoI</vt:lpstr>
      <vt:lpstr>.PingFang HK</vt:lpstr>
      <vt:lpstr>.PingFang SC</vt:lpstr>
      <vt:lpstr>Arial</vt:lpstr>
      <vt:lpstr>Arial Hebrew</vt:lpstr>
      <vt:lpstr>Calibri</vt:lpstr>
      <vt:lpstr>Gill Sans</vt:lpstr>
      <vt:lpstr>Helvetica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Microsoft Office User</cp:lastModifiedBy>
  <cp:revision>13</cp:revision>
  <dcterms:created xsi:type="dcterms:W3CDTF">2006-08-16T00:00:00Z</dcterms:created>
  <dcterms:modified xsi:type="dcterms:W3CDTF">2020-06-26T15:26:01Z</dcterms:modified>
</cp:coreProperties>
</file>